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479" r:id="rId2"/>
    <p:sldId id="377" r:id="rId3"/>
    <p:sldId id="396" r:id="rId4"/>
    <p:sldId id="397" r:id="rId5"/>
    <p:sldId id="398" r:id="rId6"/>
    <p:sldId id="399" r:id="rId7"/>
    <p:sldId id="400" r:id="rId8"/>
    <p:sldId id="401" r:id="rId9"/>
    <p:sldId id="384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447" r:id="rId50"/>
    <p:sldId id="448" r:id="rId51"/>
    <p:sldId id="449" r:id="rId52"/>
    <p:sldId id="450" r:id="rId53"/>
    <p:sldId id="451" r:id="rId54"/>
    <p:sldId id="452" r:id="rId55"/>
    <p:sldId id="453" r:id="rId56"/>
    <p:sldId id="454" r:id="rId57"/>
    <p:sldId id="455" r:id="rId58"/>
    <p:sldId id="456" r:id="rId59"/>
    <p:sldId id="457" r:id="rId60"/>
    <p:sldId id="458" r:id="rId61"/>
    <p:sldId id="459" r:id="rId62"/>
    <p:sldId id="460" r:id="rId63"/>
    <p:sldId id="461" r:id="rId64"/>
    <p:sldId id="462" r:id="rId65"/>
    <p:sldId id="463" r:id="rId66"/>
    <p:sldId id="464" r:id="rId67"/>
    <p:sldId id="465" r:id="rId68"/>
    <p:sldId id="466" r:id="rId69"/>
    <p:sldId id="467" r:id="rId70"/>
    <p:sldId id="468" r:id="rId71"/>
    <p:sldId id="469" r:id="rId72"/>
    <p:sldId id="470" r:id="rId73"/>
    <p:sldId id="471" r:id="rId74"/>
    <p:sldId id="472" r:id="rId75"/>
    <p:sldId id="473" r:id="rId76"/>
    <p:sldId id="474" r:id="rId77"/>
    <p:sldId id="475" r:id="rId78"/>
    <p:sldId id="476" r:id="rId79"/>
    <p:sldId id="477" r:id="rId80"/>
    <p:sldId id="478" r:id="rId8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9" autoAdjust="0"/>
    <p:restoredTop sz="94723" autoAdjust="0"/>
  </p:normalViewPr>
  <p:slideViewPr>
    <p:cSldViewPr showGuides="1">
      <p:cViewPr>
        <p:scale>
          <a:sx n="100" d="100"/>
          <a:sy n="100" d="100"/>
        </p:scale>
        <p:origin x="-3804" y="-7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D7AC5-697E-43CB-AE2B-0602D13397D1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F5BE29-F953-40DE-996D-C65A3D9DE747}">
      <dgm:prSet phldrT="[Текст]"/>
      <dgm:spPr/>
      <dgm:t>
        <a:bodyPr/>
        <a:lstStyle/>
        <a:p>
          <a:r>
            <a:rPr lang="ru-RU" dirty="0" smtClean="0"/>
            <a:t>Архитектура </a:t>
          </a:r>
          <a:r>
            <a:rPr lang="en-US" dirty="0" smtClean="0"/>
            <a:t>Tell Me More</a:t>
          </a:r>
          <a:endParaRPr lang="ru-RU" dirty="0"/>
        </a:p>
      </dgm:t>
    </dgm:pt>
    <dgm:pt modelId="{5DCEAE64-86E8-46DE-8B2A-244742E095FB}" type="parTrans" cxnId="{5B1BA6C2-095D-401B-91CB-59349B08FE65}">
      <dgm:prSet/>
      <dgm:spPr/>
      <dgm:t>
        <a:bodyPr/>
        <a:lstStyle/>
        <a:p>
          <a:endParaRPr lang="ru-RU"/>
        </a:p>
      </dgm:t>
    </dgm:pt>
    <dgm:pt modelId="{AE92AB1E-6061-4F84-AEEF-CF6288292706}" type="sibTrans" cxnId="{5B1BA6C2-095D-401B-91CB-59349B08FE65}">
      <dgm:prSet/>
      <dgm:spPr/>
      <dgm:t>
        <a:bodyPr/>
        <a:lstStyle/>
        <a:p>
          <a:endParaRPr lang="ru-RU"/>
        </a:p>
      </dgm:t>
    </dgm:pt>
    <dgm:pt modelId="{9ECC8664-C346-4A29-898D-3B2CFEAAD425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Роль учащегося</a:t>
          </a:r>
          <a:endParaRPr lang="ru-RU" dirty="0"/>
        </a:p>
      </dgm:t>
    </dgm:pt>
    <dgm:pt modelId="{E2DC67C1-E010-4957-8831-D07D5C4709AB}" type="parTrans" cxnId="{2EBE4E2F-425A-4817-B3D4-CC1A4791D087}">
      <dgm:prSet/>
      <dgm:spPr/>
      <dgm:t>
        <a:bodyPr/>
        <a:lstStyle/>
        <a:p>
          <a:endParaRPr lang="ru-RU"/>
        </a:p>
      </dgm:t>
    </dgm:pt>
    <dgm:pt modelId="{48E28F7B-FFCA-4C3D-9EE6-B43FC0F5EE02}" type="sibTrans" cxnId="{2EBE4E2F-425A-4817-B3D4-CC1A4791D087}">
      <dgm:prSet/>
      <dgm:spPr/>
      <dgm:t>
        <a:bodyPr/>
        <a:lstStyle/>
        <a:p>
          <a:endParaRPr lang="ru-RU"/>
        </a:p>
      </dgm:t>
    </dgm:pt>
    <dgm:pt modelId="{49C96278-B615-4B52-B2D8-1950AEDEFFA9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Роль преподавателя</a:t>
          </a:r>
          <a:endParaRPr lang="ru-RU" dirty="0"/>
        </a:p>
      </dgm:t>
    </dgm:pt>
    <dgm:pt modelId="{A30B0DEC-D127-4A5E-B171-60D621152ABE}" type="parTrans" cxnId="{0A559014-1C4C-4B42-8000-AD21DC514953}">
      <dgm:prSet/>
      <dgm:spPr/>
      <dgm:t>
        <a:bodyPr/>
        <a:lstStyle/>
        <a:p>
          <a:endParaRPr lang="ru-RU"/>
        </a:p>
      </dgm:t>
    </dgm:pt>
    <dgm:pt modelId="{6033A8FB-DF9D-4F7A-8A69-81F134B2C858}" type="sibTrans" cxnId="{0A559014-1C4C-4B42-8000-AD21DC514953}">
      <dgm:prSet/>
      <dgm:spPr/>
      <dgm:t>
        <a:bodyPr/>
        <a:lstStyle/>
        <a:p>
          <a:endParaRPr lang="ru-RU"/>
        </a:p>
      </dgm:t>
    </dgm:pt>
    <dgm:pt modelId="{5F35BF29-3490-47EB-BCB4-C2E9C121315A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Роль менеджера учебного процесса</a:t>
          </a:r>
          <a:endParaRPr lang="ru-RU" dirty="0"/>
        </a:p>
      </dgm:t>
    </dgm:pt>
    <dgm:pt modelId="{D6430341-C0CF-4E8E-9DCA-10E1CB69F5C6}" type="parTrans" cxnId="{534F6D87-1D4E-4E59-B6B3-B2A084DD9976}">
      <dgm:prSet/>
      <dgm:spPr/>
      <dgm:t>
        <a:bodyPr/>
        <a:lstStyle/>
        <a:p>
          <a:endParaRPr lang="ru-RU"/>
        </a:p>
      </dgm:t>
    </dgm:pt>
    <dgm:pt modelId="{D990C936-9A08-4B9E-9084-116B2E1D815B}" type="sibTrans" cxnId="{534F6D87-1D4E-4E59-B6B3-B2A084DD9976}">
      <dgm:prSet/>
      <dgm:spPr/>
      <dgm:t>
        <a:bodyPr/>
        <a:lstStyle/>
        <a:p>
          <a:endParaRPr lang="ru-RU"/>
        </a:p>
      </dgm:t>
    </dgm:pt>
    <dgm:pt modelId="{D6C2803C-A6A1-4C8E-BF06-CA29222CE651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Роль администратора</a:t>
          </a:r>
          <a:endParaRPr lang="ru-RU" dirty="0"/>
        </a:p>
      </dgm:t>
    </dgm:pt>
    <dgm:pt modelId="{0B51FE96-987D-4EC2-9E5B-2BA7331F24F9}" type="parTrans" cxnId="{FC4098C0-6529-4EC7-8024-F8577428BA56}">
      <dgm:prSet/>
      <dgm:spPr/>
      <dgm:t>
        <a:bodyPr/>
        <a:lstStyle/>
        <a:p>
          <a:endParaRPr lang="ru-RU"/>
        </a:p>
      </dgm:t>
    </dgm:pt>
    <dgm:pt modelId="{5C80A8C9-5C9A-4FBF-B0EA-EA3C9263E086}" type="sibTrans" cxnId="{FC4098C0-6529-4EC7-8024-F8577428BA56}">
      <dgm:prSet/>
      <dgm:spPr/>
      <dgm:t>
        <a:bodyPr/>
        <a:lstStyle/>
        <a:p>
          <a:endParaRPr lang="ru-RU"/>
        </a:p>
      </dgm:t>
    </dgm:pt>
    <dgm:pt modelId="{89EE4C17-E91E-46F9-B325-78F542AD1EF0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Доступ к </a:t>
          </a:r>
          <a:r>
            <a:rPr lang="en-US" dirty="0" smtClean="0"/>
            <a:t>9</a:t>
          </a:r>
          <a:r>
            <a:rPr lang="ru-RU" dirty="0" smtClean="0"/>
            <a:t> языкам обучения</a:t>
          </a:r>
          <a:endParaRPr lang="ru-RU" dirty="0"/>
        </a:p>
      </dgm:t>
    </dgm:pt>
    <dgm:pt modelId="{E6616162-5FAE-4B23-BDE2-F6CF461C819E}" type="parTrans" cxnId="{9D4F43CD-951C-4DF8-BDC7-7EB8EA6DC91D}">
      <dgm:prSet/>
      <dgm:spPr/>
      <dgm:t>
        <a:bodyPr/>
        <a:lstStyle/>
        <a:p>
          <a:endParaRPr lang="ru-RU"/>
        </a:p>
      </dgm:t>
    </dgm:pt>
    <dgm:pt modelId="{0EAF44C3-D50F-47C1-82FE-71F0591A790B}" type="sibTrans" cxnId="{9D4F43CD-951C-4DF8-BDC7-7EB8EA6DC91D}">
      <dgm:prSet/>
      <dgm:spPr/>
      <dgm:t>
        <a:bodyPr/>
        <a:lstStyle/>
        <a:p>
          <a:endParaRPr lang="ru-RU"/>
        </a:p>
      </dgm:t>
    </dgm:pt>
    <dgm:pt modelId="{D44B95B2-87E5-4EEB-AD6A-5D2E5BEA0FCD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Все уровни от новичка до эксперта</a:t>
          </a:r>
          <a:endParaRPr lang="ru-RU" dirty="0"/>
        </a:p>
      </dgm:t>
    </dgm:pt>
    <dgm:pt modelId="{7ACE19A7-E2B6-4FC8-A4D6-330D3A983462}" type="parTrans" cxnId="{C1D0CA76-A7B7-48F6-A7F2-7D773ECFBF47}">
      <dgm:prSet/>
      <dgm:spPr/>
      <dgm:t>
        <a:bodyPr/>
        <a:lstStyle/>
        <a:p>
          <a:endParaRPr lang="ru-RU"/>
        </a:p>
      </dgm:t>
    </dgm:pt>
    <dgm:pt modelId="{9F3D97E6-B7EF-4CCB-97D2-0B6F67AF7F13}" type="sibTrans" cxnId="{C1D0CA76-A7B7-48F6-A7F2-7D773ECFBF47}">
      <dgm:prSet/>
      <dgm:spPr/>
      <dgm:t>
        <a:bodyPr/>
        <a:lstStyle/>
        <a:p>
          <a:endParaRPr lang="ru-RU"/>
        </a:p>
      </dgm:t>
    </dgm:pt>
    <dgm:pt modelId="{76DF6B6A-AE78-441F-B608-5EEDB6C09711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Входное, промежуточное и итоговое тестирование</a:t>
          </a:r>
          <a:endParaRPr lang="ru-RU" dirty="0"/>
        </a:p>
      </dgm:t>
    </dgm:pt>
    <dgm:pt modelId="{77A32928-59F0-4800-A644-3C97653A8611}" type="parTrans" cxnId="{33C92FD2-8191-4A56-9DDB-F4C5CB99347C}">
      <dgm:prSet/>
      <dgm:spPr/>
      <dgm:t>
        <a:bodyPr/>
        <a:lstStyle/>
        <a:p>
          <a:endParaRPr lang="ru-RU"/>
        </a:p>
      </dgm:t>
    </dgm:pt>
    <dgm:pt modelId="{5BBBDEEE-B066-40A7-95F7-D10C3A2465E3}" type="sibTrans" cxnId="{33C92FD2-8191-4A56-9DDB-F4C5CB99347C}">
      <dgm:prSet/>
      <dgm:spPr/>
      <dgm:t>
        <a:bodyPr/>
        <a:lstStyle/>
        <a:p>
          <a:endParaRPr lang="ru-RU"/>
        </a:p>
      </dgm:t>
    </dgm:pt>
    <dgm:pt modelId="{63A60ACE-C628-46D9-A619-813CF17D903E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Контроль обучения (время и результаты)</a:t>
          </a:r>
          <a:endParaRPr lang="ru-RU" dirty="0"/>
        </a:p>
      </dgm:t>
    </dgm:pt>
    <dgm:pt modelId="{186DBD88-26B3-47EB-B906-9F52A91FBE3E}" type="parTrans" cxnId="{7566CE31-6108-4BAD-B124-0244D860325A}">
      <dgm:prSet/>
      <dgm:spPr/>
      <dgm:t>
        <a:bodyPr/>
        <a:lstStyle/>
        <a:p>
          <a:endParaRPr lang="ru-RU"/>
        </a:p>
      </dgm:t>
    </dgm:pt>
    <dgm:pt modelId="{B9C420BF-9CE7-4018-8845-FA320C046C35}" type="sibTrans" cxnId="{7566CE31-6108-4BAD-B124-0244D860325A}">
      <dgm:prSet/>
      <dgm:spPr/>
      <dgm:t>
        <a:bodyPr/>
        <a:lstStyle/>
        <a:p>
          <a:endParaRPr lang="ru-RU"/>
        </a:p>
      </dgm:t>
    </dgm:pt>
    <dgm:pt modelId="{AC6157F8-2C09-458D-8E93-EF660BEA79F6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Общение, вопросы и ответы</a:t>
          </a:r>
          <a:endParaRPr lang="ru-RU" dirty="0"/>
        </a:p>
      </dgm:t>
    </dgm:pt>
    <dgm:pt modelId="{BE0A5603-4D3E-419D-A365-036BCEEB51CD}" type="parTrans" cxnId="{7A5F1C3F-1E76-4B35-88ED-3D45B9265C55}">
      <dgm:prSet/>
      <dgm:spPr/>
      <dgm:t>
        <a:bodyPr/>
        <a:lstStyle/>
        <a:p>
          <a:endParaRPr lang="ru-RU"/>
        </a:p>
      </dgm:t>
    </dgm:pt>
    <dgm:pt modelId="{23C742A3-EC0E-4EEF-8793-38153D194DDE}" type="sibTrans" cxnId="{7A5F1C3F-1E76-4B35-88ED-3D45B9265C55}">
      <dgm:prSet/>
      <dgm:spPr/>
      <dgm:t>
        <a:bodyPr/>
        <a:lstStyle/>
        <a:p>
          <a:endParaRPr lang="ru-RU"/>
        </a:p>
      </dgm:t>
    </dgm:pt>
    <dgm:pt modelId="{37044246-8172-4A64-A46E-F5A612929FB8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Отправка индивидуальных заданий</a:t>
          </a:r>
          <a:endParaRPr lang="ru-RU" dirty="0"/>
        </a:p>
      </dgm:t>
    </dgm:pt>
    <dgm:pt modelId="{D125CCB2-6757-46A1-A30F-E36F10975842}" type="parTrans" cxnId="{1BF5FA0D-EAF2-47D0-AF5B-9BD8B9DA7A3E}">
      <dgm:prSet/>
      <dgm:spPr/>
      <dgm:t>
        <a:bodyPr/>
        <a:lstStyle/>
        <a:p>
          <a:endParaRPr lang="ru-RU"/>
        </a:p>
      </dgm:t>
    </dgm:pt>
    <dgm:pt modelId="{5D6F4603-2F8C-4057-9E7B-1BD6D1CE3FD5}" type="sibTrans" cxnId="{1BF5FA0D-EAF2-47D0-AF5B-9BD8B9DA7A3E}">
      <dgm:prSet/>
      <dgm:spPr/>
      <dgm:t>
        <a:bodyPr/>
        <a:lstStyle/>
        <a:p>
          <a:endParaRPr lang="ru-RU"/>
        </a:p>
      </dgm:t>
    </dgm:pt>
    <dgm:pt modelId="{0358C880-3F3E-49BD-ADDD-E5AE5682A852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Автоматические отчеты</a:t>
          </a:r>
          <a:endParaRPr lang="ru-RU" dirty="0"/>
        </a:p>
      </dgm:t>
    </dgm:pt>
    <dgm:pt modelId="{E6612362-6DEF-4B84-A27E-429C3D6873DC}" type="parTrans" cxnId="{04618AE0-E65C-47EE-848F-0A90EF119BD9}">
      <dgm:prSet/>
      <dgm:spPr/>
      <dgm:t>
        <a:bodyPr/>
        <a:lstStyle/>
        <a:p>
          <a:endParaRPr lang="ru-RU"/>
        </a:p>
      </dgm:t>
    </dgm:pt>
    <dgm:pt modelId="{A2A23E21-4BFB-4043-8B3D-A888B0908068}" type="sibTrans" cxnId="{04618AE0-E65C-47EE-848F-0A90EF119BD9}">
      <dgm:prSet/>
      <dgm:spPr/>
      <dgm:t>
        <a:bodyPr/>
        <a:lstStyle/>
        <a:p>
          <a:endParaRPr lang="ru-RU"/>
        </a:p>
      </dgm:t>
    </dgm:pt>
    <dgm:pt modelId="{3C0BB1BD-470C-4CEC-8730-43D2F4BF911E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Результаты обучения</a:t>
          </a:r>
          <a:endParaRPr lang="ru-RU" dirty="0"/>
        </a:p>
      </dgm:t>
    </dgm:pt>
    <dgm:pt modelId="{8996BEE2-ADB8-44E6-A5AA-E0FB16722E5C}" type="parTrans" cxnId="{F055DAB2-6B20-4E42-940F-1F69BDEDAEFF}">
      <dgm:prSet/>
      <dgm:spPr/>
      <dgm:t>
        <a:bodyPr/>
        <a:lstStyle/>
        <a:p>
          <a:endParaRPr lang="ru-RU"/>
        </a:p>
      </dgm:t>
    </dgm:pt>
    <dgm:pt modelId="{A0535139-97F7-4CC9-BBE2-97CE9BA83CC3}" type="sibTrans" cxnId="{F055DAB2-6B20-4E42-940F-1F69BDEDAEFF}">
      <dgm:prSet/>
      <dgm:spPr/>
      <dgm:t>
        <a:bodyPr/>
        <a:lstStyle/>
        <a:p>
          <a:endParaRPr lang="ru-RU"/>
        </a:p>
      </dgm:t>
    </dgm:pt>
    <dgm:pt modelId="{1EDB28C7-AC4F-42F4-B9B9-187907577E43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Выгрузка отчетов об обучении</a:t>
          </a:r>
          <a:endParaRPr lang="ru-RU" dirty="0"/>
        </a:p>
      </dgm:t>
    </dgm:pt>
    <dgm:pt modelId="{9462E4CF-5AC2-489C-A03C-5D18D05EFC10}" type="parTrans" cxnId="{FCF7971B-A4AE-4312-89E3-2A771D618F8D}">
      <dgm:prSet/>
      <dgm:spPr/>
      <dgm:t>
        <a:bodyPr/>
        <a:lstStyle/>
        <a:p>
          <a:endParaRPr lang="ru-RU"/>
        </a:p>
      </dgm:t>
    </dgm:pt>
    <dgm:pt modelId="{5FBCC6B0-ABF8-40CD-89EB-C9653F46D78B}" type="sibTrans" cxnId="{FCF7971B-A4AE-4312-89E3-2A771D618F8D}">
      <dgm:prSet/>
      <dgm:spPr/>
      <dgm:t>
        <a:bodyPr/>
        <a:lstStyle/>
        <a:p>
          <a:endParaRPr lang="ru-RU"/>
        </a:p>
      </dgm:t>
    </dgm:pt>
    <dgm:pt modelId="{2F11CAD7-377C-4092-8E29-4F17CC336662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Регистрация учащихся, преподавателей и менеджеров</a:t>
          </a:r>
          <a:endParaRPr lang="ru-RU" dirty="0"/>
        </a:p>
      </dgm:t>
    </dgm:pt>
    <dgm:pt modelId="{0BD874B6-210F-4A6F-B1CC-A71DDE659B2D}" type="parTrans" cxnId="{FE6353A2-9FFA-444E-897F-0A32EB2B8055}">
      <dgm:prSet/>
      <dgm:spPr/>
      <dgm:t>
        <a:bodyPr/>
        <a:lstStyle/>
        <a:p>
          <a:endParaRPr lang="ru-RU"/>
        </a:p>
      </dgm:t>
    </dgm:pt>
    <dgm:pt modelId="{2707D5A4-A8DC-431C-91E2-0389BAE8BC98}" type="sibTrans" cxnId="{FE6353A2-9FFA-444E-897F-0A32EB2B8055}">
      <dgm:prSet/>
      <dgm:spPr/>
      <dgm:t>
        <a:bodyPr/>
        <a:lstStyle/>
        <a:p>
          <a:endParaRPr lang="ru-RU"/>
        </a:p>
      </dgm:t>
    </dgm:pt>
    <dgm:pt modelId="{EF863800-26AC-44EA-AD54-778AA033F76B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Формирование групп или классов</a:t>
          </a:r>
          <a:endParaRPr lang="ru-RU" dirty="0"/>
        </a:p>
      </dgm:t>
    </dgm:pt>
    <dgm:pt modelId="{46CB1878-1E98-4A04-9075-5A3B4B11DEAF}" type="parTrans" cxnId="{11B624E2-6668-4FC7-A834-CF8CE61E73B4}">
      <dgm:prSet/>
      <dgm:spPr/>
      <dgm:t>
        <a:bodyPr/>
        <a:lstStyle/>
        <a:p>
          <a:endParaRPr lang="ru-RU"/>
        </a:p>
      </dgm:t>
    </dgm:pt>
    <dgm:pt modelId="{C6BF0992-3F79-4FCB-AB4D-90C51FC782DC}" type="sibTrans" cxnId="{11B624E2-6668-4FC7-A834-CF8CE61E73B4}">
      <dgm:prSet/>
      <dgm:spPr/>
      <dgm:t>
        <a:bodyPr/>
        <a:lstStyle/>
        <a:p>
          <a:endParaRPr lang="ru-RU"/>
        </a:p>
      </dgm:t>
    </dgm:pt>
    <dgm:pt modelId="{DDD6B7AB-D9D7-4CF3-9950-3A8A7989D31C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Управление пользователями и их данными</a:t>
          </a:r>
          <a:endParaRPr lang="ru-RU" dirty="0"/>
        </a:p>
      </dgm:t>
    </dgm:pt>
    <dgm:pt modelId="{FDCDCFD8-229E-48CF-884D-A42BE98150D5}" type="parTrans" cxnId="{6640BE01-2AE6-4014-9BB6-F830B5AED4C2}">
      <dgm:prSet/>
      <dgm:spPr/>
      <dgm:t>
        <a:bodyPr/>
        <a:lstStyle/>
        <a:p>
          <a:endParaRPr lang="ru-RU"/>
        </a:p>
      </dgm:t>
    </dgm:pt>
    <dgm:pt modelId="{266ADC47-1E62-4619-9602-7ADD7BB97E74}" type="sibTrans" cxnId="{6640BE01-2AE6-4014-9BB6-F830B5AED4C2}">
      <dgm:prSet/>
      <dgm:spPr/>
      <dgm:t>
        <a:bodyPr/>
        <a:lstStyle/>
        <a:p>
          <a:endParaRPr lang="ru-RU"/>
        </a:p>
      </dgm:t>
    </dgm:pt>
    <dgm:pt modelId="{6E13A0D2-5054-4AA3-A998-69C5ABAD4691}" type="pres">
      <dgm:prSet presAssocID="{B01D7AC5-697E-43CB-AE2B-0602D13397D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428B08-30B5-4E30-AAE6-7A8AFE862D32}" type="pres">
      <dgm:prSet presAssocID="{B01D7AC5-697E-43CB-AE2B-0602D13397D1}" presName="matrix" presStyleCnt="0"/>
      <dgm:spPr/>
    </dgm:pt>
    <dgm:pt modelId="{79A93FE8-34F7-4381-88BC-7C5EE2961767}" type="pres">
      <dgm:prSet presAssocID="{B01D7AC5-697E-43CB-AE2B-0602D13397D1}" presName="tile1" presStyleLbl="node1" presStyleIdx="0" presStyleCnt="4"/>
      <dgm:spPr/>
      <dgm:t>
        <a:bodyPr/>
        <a:lstStyle/>
        <a:p>
          <a:endParaRPr lang="ru-RU"/>
        </a:p>
      </dgm:t>
    </dgm:pt>
    <dgm:pt modelId="{6E9B1D6A-6EC6-4CCB-82BC-E2735C65A2E5}" type="pres">
      <dgm:prSet presAssocID="{B01D7AC5-697E-43CB-AE2B-0602D13397D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5EC6E-4053-4723-BC4E-60B2DFDC3FE9}" type="pres">
      <dgm:prSet presAssocID="{B01D7AC5-697E-43CB-AE2B-0602D13397D1}" presName="tile2" presStyleLbl="node1" presStyleIdx="1" presStyleCnt="4"/>
      <dgm:spPr/>
      <dgm:t>
        <a:bodyPr/>
        <a:lstStyle/>
        <a:p>
          <a:endParaRPr lang="ru-RU"/>
        </a:p>
      </dgm:t>
    </dgm:pt>
    <dgm:pt modelId="{B9F4FE6C-81A6-44A6-B360-3B6F85C4832E}" type="pres">
      <dgm:prSet presAssocID="{B01D7AC5-697E-43CB-AE2B-0602D13397D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F6232-22B1-4B1D-8CEB-6CBAB0BB6EB4}" type="pres">
      <dgm:prSet presAssocID="{B01D7AC5-697E-43CB-AE2B-0602D13397D1}" presName="tile3" presStyleLbl="node1" presStyleIdx="2" presStyleCnt="4"/>
      <dgm:spPr/>
      <dgm:t>
        <a:bodyPr/>
        <a:lstStyle/>
        <a:p>
          <a:endParaRPr lang="ru-RU"/>
        </a:p>
      </dgm:t>
    </dgm:pt>
    <dgm:pt modelId="{3218036C-E914-4B53-B2EC-B2BE1D8B9B47}" type="pres">
      <dgm:prSet presAssocID="{B01D7AC5-697E-43CB-AE2B-0602D13397D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63947-1613-4A79-A7BB-91F0475BFCF0}" type="pres">
      <dgm:prSet presAssocID="{B01D7AC5-697E-43CB-AE2B-0602D13397D1}" presName="tile4" presStyleLbl="node1" presStyleIdx="3" presStyleCnt="4"/>
      <dgm:spPr/>
      <dgm:t>
        <a:bodyPr/>
        <a:lstStyle/>
        <a:p>
          <a:endParaRPr lang="ru-RU"/>
        </a:p>
      </dgm:t>
    </dgm:pt>
    <dgm:pt modelId="{8E075CC5-AFF8-4101-82D1-71401887EC2B}" type="pres">
      <dgm:prSet presAssocID="{B01D7AC5-697E-43CB-AE2B-0602D13397D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E209E-25B7-4CA9-9518-66FFAC9F2877}" type="pres">
      <dgm:prSet presAssocID="{B01D7AC5-697E-43CB-AE2B-0602D13397D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566CE31-6108-4BAD-B124-0244D860325A}" srcId="{49C96278-B615-4B52-B2D8-1950AEDEFFA9}" destId="{63A60ACE-C628-46D9-A619-813CF17D903E}" srcOrd="0" destOrd="0" parTransId="{186DBD88-26B3-47EB-B906-9F52A91FBE3E}" sibTransId="{B9C420BF-9CE7-4018-8845-FA320C046C35}"/>
    <dgm:cxn modelId="{DB389230-78E0-4270-ABDF-6A52F293903A}" type="presOf" srcId="{EF863800-26AC-44EA-AD54-778AA033F76B}" destId="{3E263947-1613-4A79-A7BB-91F0475BFCF0}" srcOrd="0" destOrd="2" presId="urn:microsoft.com/office/officeart/2005/8/layout/matrix1"/>
    <dgm:cxn modelId="{23C4EA39-C34F-47DA-9B4F-B9FA6D3DA5EC}" type="presOf" srcId="{0358C880-3F3E-49BD-ADDD-E5AE5682A852}" destId="{3218036C-E914-4B53-B2EC-B2BE1D8B9B47}" srcOrd="1" destOrd="1" presId="urn:microsoft.com/office/officeart/2005/8/layout/matrix1"/>
    <dgm:cxn modelId="{A27EC199-FC4F-416B-A7F6-42A1F7686117}" type="presOf" srcId="{89EE4C17-E91E-46F9-B325-78F542AD1EF0}" destId="{79A93FE8-34F7-4381-88BC-7C5EE2961767}" srcOrd="0" destOrd="1" presId="urn:microsoft.com/office/officeart/2005/8/layout/matrix1"/>
    <dgm:cxn modelId="{04618AE0-E65C-47EE-848F-0A90EF119BD9}" srcId="{5F35BF29-3490-47EB-BCB4-C2E9C121315A}" destId="{0358C880-3F3E-49BD-ADDD-E5AE5682A852}" srcOrd="0" destOrd="0" parTransId="{E6612362-6DEF-4B84-A27E-429C3D6873DC}" sibTransId="{A2A23E21-4BFB-4043-8B3D-A888B0908068}"/>
    <dgm:cxn modelId="{33C92FD2-8191-4A56-9DDB-F4C5CB99347C}" srcId="{9ECC8664-C346-4A29-898D-3B2CFEAAD425}" destId="{76DF6B6A-AE78-441F-B608-5EEDB6C09711}" srcOrd="2" destOrd="0" parTransId="{77A32928-59F0-4800-A644-3C97653A8611}" sibTransId="{5BBBDEEE-B066-40A7-95F7-D10C3A2465E3}"/>
    <dgm:cxn modelId="{219A6C87-010F-4B10-A54F-810DA2F25E5B}" type="presOf" srcId="{AC6157F8-2C09-458D-8E93-EF660BEA79F6}" destId="{13C5EC6E-4053-4723-BC4E-60B2DFDC3FE9}" srcOrd="0" destOrd="2" presId="urn:microsoft.com/office/officeart/2005/8/layout/matrix1"/>
    <dgm:cxn modelId="{F12CA26C-D85D-446E-8B4A-E9F281CC82FF}" type="presOf" srcId="{3C0BB1BD-470C-4CEC-8730-43D2F4BF911E}" destId="{3218036C-E914-4B53-B2EC-B2BE1D8B9B47}" srcOrd="1" destOrd="2" presId="urn:microsoft.com/office/officeart/2005/8/layout/matrix1"/>
    <dgm:cxn modelId="{17A79E33-59D9-4757-9DDD-B311B9335415}" type="presOf" srcId="{0358C880-3F3E-49BD-ADDD-E5AE5682A852}" destId="{AE6F6232-22B1-4B1D-8CEB-6CBAB0BB6EB4}" srcOrd="0" destOrd="1" presId="urn:microsoft.com/office/officeart/2005/8/layout/matrix1"/>
    <dgm:cxn modelId="{0A559014-1C4C-4B42-8000-AD21DC514953}" srcId="{CBF5BE29-F953-40DE-996D-C65A3D9DE747}" destId="{49C96278-B615-4B52-B2D8-1950AEDEFFA9}" srcOrd="1" destOrd="0" parTransId="{A30B0DEC-D127-4A5E-B171-60D621152ABE}" sibTransId="{6033A8FB-DF9D-4F7A-8A69-81F134B2C858}"/>
    <dgm:cxn modelId="{88D2C344-55C7-4FE9-AE14-34834CFA2D57}" type="presOf" srcId="{5F35BF29-3490-47EB-BCB4-C2E9C121315A}" destId="{AE6F6232-22B1-4B1D-8CEB-6CBAB0BB6EB4}" srcOrd="0" destOrd="0" presId="urn:microsoft.com/office/officeart/2005/8/layout/matrix1"/>
    <dgm:cxn modelId="{B7300AB1-5798-4A62-BAF4-02146AA9E3E2}" type="presOf" srcId="{1EDB28C7-AC4F-42F4-B9B9-187907577E43}" destId="{AE6F6232-22B1-4B1D-8CEB-6CBAB0BB6EB4}" srcOrd="0" destOrd="3" presId="urn:microsoft.com/office/officeart/2005/8/layout/matrix1"/>
    <dgm:cxn modelId="{9D4F43CD-951C-4DF8-BDC7-7EB8EA6DC91D}" srcId="{9ECC8664-C346-4A29-898D-3B2CFEAAD425}" destId="{89EE4C17-E91E-46F9-B325-78F542AD1EF0}" srcOrd="0" destOrd="0" parTransId="{E6616162-5FAE-4B23-BDE2-F6CF461C819E}" sibTransId="{0EAF44C3-D50F-47C1-82FE-71F0591A790B}"/>
    <dgm:cxn modelId="{FCF7971B-A4AE-4312-89E3-2A771D618F8D}" srcId="{5F35BF29-3490-47EB-BCB4-C2E9C121315A}" destId="{1EDB28C7-AC4F-42F4-B9B9-187907577E43}" srcOrd="2" destOrd="0" parTransId="{9462E4CF-5AC2-489C-A03C-5D18D05EFC10}" sibTransId="{5FBCC6B0-ABF8-40CD-89EB-C9653F46D78B}"/>
    <dgm:cxn modelId="{FC4098C0-6529-4EC7-8024-F8577428BA56}" srcId="{CBF5BE29-F953-40DE-996D-C65A3D9DE747}" destId="{D6C2803C-A6A1-4C8E-BF06-CA29222CE651}" srcOrd="3" destOrd="0" parTransId="{0B51FE96-987D-4EC2-9E5B-2BA7331F24F9}" sibTransId="{5C80A8C9-5C9A-4FBF-B0EA-EA3C9263E086}"/>
    <dgm:cxn modelId="{47C4A0D2-0CF9-471A-8A46-CFB89C08F86A}" type="presOf" srcId="{37044246-8172-4A64-A46E-F5A612929FB8}" destId="{B9F4FE6C-81A6-44A6-B360-3B6F85C4832E}" srcOrd="1" destOrd="3" presId="urn:microsoft.com/office/officeart/2005/8/layout/matrix1"/>
    <dgm:cxn modelId="{F055DAB2-6B20-4E42-940F-1F69BDEDAEFF}" srcId="{5F35BF29-3490-47EB-BCB4-C2E9C121315A}" destId="{3C0BB1BD-470C-4CEC-8730-43D2F4BF911E}" srcOrd="1" destOrd="0" parTransId="{8996BEE2-ADB8-44E6-A5AA-E0FB16722E5C}" sibTransId="{A0535139-97F7-4CC9-BBE2-97CE9BA83CC3}"/>
    <dgm:cxn modelId="{BC9160BF-21C3-4600-B5E4-70F13557E79D}" type="presOf" srcId="{49C96278-B615-4B52-B2D8-1950AEDEFFA9}" destId="{13C5EC6E-4053-4723-BC4E-60B2DFDC3FE9}" srcOrd="0" destOrd="0" presId="urn:microsoft.com/office/officeart/2005/8/layout/matrix1"/>
    <dgm:cxn modelId="{2EBE4E2F-425A-4817-B3D4-CC1A4791D087}" srcId="{CBF5BE29-F953-40DE-996D-C65A3D9DE747}" destId="{9ECC8664-C346-4A29-898D-3B2CFEAAD425}" srcOrd="0" destOrd="0" parTransId="{E2DC67C1-E010-4957-8831-D07D5C4709AB}" sibTransId="{48E28F7B-FFCA-4C3D-9EE6-B43FC0F5EE02}"/>
    <dgm:cxn modelId="{ED5451F2-7565-4B6B-A1F3-46020C55AF1C}" type="presOf" srcId="{AC6157F8-2C09-458D-8E93-EF660BEA79F6}" destId="{B9F4FE6C-81A6-44A6-B360-3B6F85C4832E}" srcOrd="1" destOrd="2" presId="urn:microsoft.com/office/officeart/2005/8/layout/matrix1"/>
    <dgm:cxn modelId="{1BF5FA0D-EAF2-47D0-AF5B-9BD8B9DA7A3E}" srcId="{49C96278-B615-4B52-B2D8-1950AEDEFFA9}" destId="{37044246-8172-4A64-A46E-F5A612929FB8}" srcOrd="2" destOrd="0" parTransId="{D125CCB2-6757-46A1-A30F-E36F10975842}" sibTransId="{5D6F4603-2F8C-4057-9E7B-1BD6D1CE3FD5}"/>
    <dgm:cxn modelId="{31B4433C-A630-4367-955D-FD45B4D4CD52}" type="presOf" srcId="{D6C2803C-A6A1-4C8E-BF06-CA29222CE651}" destId="{8E075CC5-AFF8-4101-82D1-71401887EC2B}" srcOrd="1" destOrd="0" presId="urn:microsoft.com/office/officeart/2005/8/layout/matrix1"/>
    <dgm:cxn modelId="{948B1E8B-E790-4B13-BC60-27E01DA9E6F9}" type="presOf" srcId="{D6C2803C-A6A1-4C8E-BF06-CA29222CE651}" destId="{3E263947-1613-4A79-A7BB-91F0475BFCF0}" srcOrd="0" destOrd="0" presId="urn:microsoft.com/office/officeart/2005/8/layout/matrix1"/>
    <dgm:cxn modelId="{5AECA0D4-4860-4186-8DD1-E71342BB18F0}" type="presOf" srcId="{49C96278-B615-4B52-B2D8-1950AEDEFFA9}" destId="{B9F4FE6C-81A6-44A6-B360-3B6F85C4832E}" srcOrd="1" destOrd="0" presId="urn:microsoft.com/office/officeart/2005/8/layout/matrix1"/>
    <dgm:cxn modelId="{C642A5EF-0D1B-4758-B6E5-D286F7049019}" type="presOf" srcId="{5F35BF29-3490-47EB-BCB4-C2E9C121315A}" destId="{3218036C-E914-4B53-B2EC-B2BE1D8B9B47}" srcOrd="1" destOrd="0" presId="urn:microsoft.com/office/officeart/2005/8/layout/matrix1"/>
    <dgm:cxn modelId="{5B1BA6C2-095D-401B-91CB-59349B08FE65}" srcId="{B01D7AC5-697E-43CB-AE2B-0602D13397D1}" destId="{CBF5BE29-F953-40DE-996D-C65A3D9DE747}" srcOrd="0" destOrd="0" parTransId="{5DCEAE64-86E8-46DE-8B2A-244742E095FB}" sibTransId="{AE92AB1E-6061-4F84-AEEF-CF6288292706}"/>
    <dgm:cxn modelId="{AC1FB048-7612-4393-A6A5-C42B0D92C671}" type="presOf" srcId="{D44B95B2-87E5-4EEB-AD6A-5D2E5BEA0FCD}" destId="{6E9B1D6A-6EC6-4CCB-82BC-E2735C65A2E5}" srcOrd="1" destOrd="2" presId="urn:microsoft.com/office/officeart/2005/8/layout/matrix1"/>
    <dgm:cxn modelId="{534F6D87-1D4E-4E59-B6B3-B2A084DD9976}" srcId="{CBF5BE29-F953-40DE-996D-C65A3D9DE747}" destId="{5F35BF29-3490-47EB-BCB4-C2E9C121315A}" srcOrd="2" destOrd="0" parTransId="{D6430341-C0CF-4E8E-9DCA-10E1CB69F5C6}" sibTransId="{D990C936-9A08-4B9E-9084-116B2E1D815B}"/>
    <dgm:cxn modelId="{A88D3EB2-FD5D-4EA8-961A-4DA585BAAA9A}" type="presOf" srcId="{EF863800-26AC-44EA-AD54-778AA033F76B}" destId="{8E075CC5-AFF8-4101-82D1-71401887EC2B}" srcOrd="1" destOrd="2" presId="urn:microsoft.com/office/officeart/2005/8/layout/matrix1"/>
    <dgm:cxn modelId="{2B5C82ED-A065-481F-B653-599703EBD99B}" type="presOf" srcId="{37044246-8172-4A64-A46E-F5A612929FB8}" destId="{13C5EC6E-4053-4723-BC4E-60B2DFDC3FE9}" srcOrd="0" destOrd="3" presId="urn:microsoft.com/office/officeart/2005/8/layout/matrix1"/>
    <dgm:cxn modelId="{6640BE01-2AE6-4014-9BB6-F830B5AED4C2}" srcId="{D6C2803C-A6A1-4C8E-BF06-CA29222CE651}" destId="{DDD6B7AB-D9D7-4CF3-9950-3A8A7989D31C}" srcOrd="2" destOrd="0" parTransId="{FDCDCFD8-229E-48CF-884D-A42BE98150D5}" sibTransId="{266ADC47-1E62-4619-9602-7ADD7BB97E74}"/>
    <dgm:cxn modelId="{FE6353A2-9FFA-444E-897F-0A32EB2B8055}" srcId="{D6C2803C-A6A1-4C8E-BF06-CA29222CE651}" destId="{2F11CAD7-377C-4092-8E29-4F17CC336662}" srcOrd="0" destOrd="0" parTransId="{0BD874B6-210F-4A6F-B1CC-A71DDE659B2D}" sibTransId="{2707D5A4-A8DC-431C-91E2-0389BAE8BC98}"/>
    <dgm:cxn modelId="{11B624E2-6668-4FC7-A834-CF8CE61E73B4}" srcId="{D6C2803C-A6A1-4C8E-BF06-CA29222CE651}" destId="{EF863800-26AC-44EA-AD54-778AA033F76B}" srcOrd="1" destOrd="0" parTransId="{46CB1878-1E98-4A04-9075-5A3B4B11DEAF}" sibTransId="{C6BF0992-3F79-4FCB-AB4D-90C51FC782DC}"/>
    <dgm:cxn modelId="{660CAD6C-2373-447E-A018-610E7F68B42F}" type="presOf" srcId="{DDD6B7AB-D9D7-4CF3-9950-3A8A7989D31C}" destId="{8E075CC5-AFF8-4101-82D1-71401887EC2B}" srcOrd="1" destOrd="3" presId="urn:microsoft.com/office/officeart/2005/8/layout/matrix1"/>
    <dgm:cxn modelId="{1E9299FD-9A06-4A6E-A7CB-DE96EF71D642}" type="presOf" srcId="{63A60ACE-C628-46D9-A619-813CF17D903E}" destId="{13C5EC6E-4053-4723-BC4E-60B2DFDC3FE9}" srcOrd="0" destOrd="1" presId="urn:microsoft.com/office/officeart/2005/8/layout/matrix1"/>
    <dgm:cxn modelId="{EE0265EF-9BDE-4CC7-9AB2-FFCB7539282F}" type="presOf" srcId="{DDD6B7AB-D9D7-4CF3-9950-3A8A7989D31C}" destId="{3E263947-1613-4A79-A7BB-91F0475BFCF0}" srcOrd="0" destOrd="3" presId="urn:microsoft.com/office/officeart/2005/8/layout/matrix1"/>
    <dgm:cxn modelId="{2806DE82-F196-4BAF-890E-A2BCD6FC8022}" type="presOf" srcId="{1EDB28C7-AC4F-42F4-B9B9-187907577E43}" destId="{3218036C-E914-4B53-B2EC-B2BE1D8B9B47}" srcOrd="1" destOrd="3" presId="urn:microsoft.com/office/officeart/2005/8/layout/matrix1"/>
    <dgm:cxn modelId="{8E68EE29-8539-4422-90F6-11C60AF74289}" type="presOf" srcId="{76DF6B6A-AE78-441F-B608-5EEDB6C09711}" destId="{79A93FE8-34F7-4381-88BC-7C5EE2961767}" srcOrd="0" destOrd="3" presId="urn:microsoft.com/office/officeart/2005/8/layout/matrix1"/>
    <dgm:cxn modelId="{3C4D312D-5181-4CEF-B377-09B06C32C4F7}" type="presOf" srcId="{63A60ACE-C628-46D9-A619-813CF17D903E}" destId="{B9F4FE6C-81A6-44A6-B360-3B6F85C4832E}" srcOrd="1" destOrd="1" presId="urn:microsoft.com/office/officeart/2005/8/layout/matrix1"/>
    <dgm:cxn modelId="{1AC8132B-0966-4087-9B71-93D649CE2AE4}" type="presOf" srcId="{2F11CAD7-377C-4092-8E29-4F17CC336662}" destId="{3E263947-1613-4A79-A7BB-91F0475BFCF0}" srcOrd="0" destOrd="1" presId="urn:microsoft.com/office/officeart/2005/8/layout/matrix1"/>
    <dgm:cxn modelId="{C674CDA5-EC79-4E62-8F86-32F9B0692493}" type="presOf" srcId="{CBF5BE29-F953-40DE-996D-C65A3D9DE747}" destId="{A2FE209E-25B7-4CA9-9518-66FFAC9F2877}" srcOrd="0" destOrd="0" presId="urn:microsoft.com/office/officeart/2005/8/layout/matrix1"/>
    <dgm:cxn modelId="{D0B75210-C256-4A72-9372-9AB455FFCF65}" type="presOf" srcId="{9ECC8664-C346-4A29-898D-3B2CFEAAD425}" destId="{79A93FE8-34F7-4381-88BC-7C5EE2961767}" srcOrd="0" destOrd="0" presId="urn:microsoft.com/office/officeart/2005/8/layout/matrix1"/>
    <dgm:cxn modelId="{657BE759-72DA-466B-9E2D-FC61B827CE84}" type="presOf" srcId="{2F11CAD7-377C-4092-8E29-4F17CC336662}" destId="{8E075CC5-AFF8-4101-82D1-71401887EC2B}" srcOrd="1" destOrd="1" presId="urn:microsoft.com/office/officeart/2005/8/layout/matrix1"/>
    <dgm:cxn modelId="{99800ABF-913B-42AB-957B-07BEB33D8B24}" type="presOf" srcId="{3C0BB1BD-470C-4CEC-8730-43D2F4BF911E}" destId="{AE6F6232-22B1-4B1D-8CEB-6CBAB0BB6EB4}" srcOrd="0" destOrd="2" presId="urn:microsoft.com/office/officeart/2005/8/layout/matrix1"/>
    <dgm:cxn modelId="{C1D0CA76-A7B7-48F6-A7F2-7D773ECFBF47}" srcId="{9ECC8664-C346-4A29-898D-3B2CFEAAD425}" destId="{D44B95B2-87E5-4EEB-AD6A-5D2E5BEA0FCD}" srcOrd="1" destOrd="0" parTransId="{7ACE19A7-E2B6-4FC8-A4D6-330D3A983462}" sibTransId="{9F3D97E6-B7EF-4CCB-97D2-0B6F67AF7F13}"/>
    <dgm:cxn modelId="{2073026D-92D6-4344-B1DF-045F07DFE6ED}" type="presOf" srcId="{9ECC8664-C346-4A29-898D-3B2CFEAAD425}" destId="{6E9B1D6A-6EC6-4CCB-82BC-E2735C65A2E5}" srcOrd="1" destOrd="0" presId="urn:microsoft.com/office/officeart/2005/8/layout/matrix1"/>
    <dgm:cxn modelId="{5636A891-BD2C-4BEF-94B3-66750F146998}" type="presOf" srcId="{B01D7AC5-697E-43CB-AE2B-0602D13397D1}" destId="{6E13A0D2-5054-4AA3-A998-69C5ABAD4691}" srcOrd="0" destOrd="0" presId="urn:microsoft.com/office/officeart/2005/8/layout/matrix1"/>
    <dgm:cxn modelId="{7A5F1C3F-1E76-4B35-88ED-3D45B9265C55}" srcId="{49C96278-B615-4B52-B2D8-1950AEDEFFA9}" destId="{AC6157F8-2C09-458D-8E93-EF660BEA79F6}" srcOrd="1" destOrd="0" parTransId="{BE0A5603-4D3E-419D-A365-036BCEEB51CD}" sibTransId="{23C742A3-EC0E-4EEF-8793-38153D194DDE}"/>
    <dgm:cxn modelId="{F73FDE3F-B0A0-4000-959D-FE03394B4D6B}" type="presOf" srcId="{89EE4C17-E91E-46F9-B325-78F542AD1EF0}" destId="{6E9B1D6A-6EC6-4CCB-82BC-E2735C65A2E5}" srcOrd="1" destOrd="1" presId="urn:microsoft.com/office/officeart/2005/8/layout/matrix1"/>
    <dgm:cxn modelId="{CA72F9BF-7C4A-4A46-A401-D887F475214C}" type="presOf" srcId="{76DF6B6A-AE78-441F-B608-5EEDB6C09711}" destId="{6E9B1D6A-6EC6-4CCB-82BC-E2735C65A2E5}" srcOrd="1" destOrd="3" presId="urn:microsoft.com/office/officeart/2005/8/layout/matrix1"/>
    <dgm:cxn modelId="{7E954186-7771-495A-9E05-D3C8D11E40B6}" type="presOf" srcId="{D44B95B2-87E5-4EEB-AD6A-5D2E5BEA0FCD}" destId="{79A93FE8-34F7-4381-88BC-7C5EE2961767}" srcOrd="0" destOrd="2" presId="urn:microsoft.com/office/officeart/2005/8/layout/matrix1"/>
    <dgm:cxn modelId="{357AB86E-9536-48A0-BFAB-7F5D5BC579F3}" type="presParOf" srcId="{6E13A0D2-5054-4AA3-A998-69C5ABAD4691}" destId="{AF428B08-30B5-4E30-AAE6-7A8AFE862D32}" srcOrd="0" destOrd="0" presId="urn:microsoft.com/office/officeart/2005/8/layout/matrix1"/>
    <dgm:cxn modelId="{876A9F56-2198-4C0B-A4AE-D906CBC64955}" type="presParOf" srcId="{AF428B08-30B5-4E30-AAE6-7A8AFE862D32}" destId="{79A93FE8-34F7-4381-88BC-7C5EE2961767}" srcOrd="0" destOrd="0" presId="urn:microsoft.com/office/officeart/2005/8/layout/matrix1"/>
    <dgm:cxn modelId="{780E5890-3B61-4E03-9953-B11898B62F2A}" type="presParOf" srcId="{AF428B08-30B5-4E30-AAE6-7A8AFE862D32}" destId="{6E9B1D6A-6EC6-4CCB-82BC-E2735C65A2E5}" srcOrd="1" destOrd="0" presId="urn:microsoft.com/office/officeart/2005/8/layout/matrix1"/>
    <dgm:cxn modelId="{1A9D29BD-09F1-47EF-BC28-B602A52FCD7F}" type="presParOf" srcId="{AF428B08-30B5-4E30-AAE6-7A8AFE862D32}" destId="{13C5EC6E-4053-4723-BC4E-60B2DFDC3FE9}" srcOrd="2" destOrd="0" presId="urn:microsoft.com/office/officeart/2005/8/layout/matrix1"/>
    <dgm:cxn modelId="{B912D885-078A-4CA1-ADF1-1D434F26A310}" type="presParOf" srcId="{AF428B08-30B5-4E30-AAE6-7A8AFE862D32}" destId="{B9F4FE6C-81A6-44A6-B360-3B6F85C4832E}" srcOrd="3" destOrd="0" presId="urn:microsoft.com/office/officeart/2005/8/layout/matrix1"/>
    <dgm:cxn modelId="{4A7E1FEE-420C-4DF6-915B-3CEC737BE328}" type="presParOf" srcId="{AF428B08-30B5-4E30-AAE6-7A8AFE862D32}" destId="{AE6F6232-22B1-4B1D-8CEB-6CBAB0BB6EB4}" srcOrd="4" destOrd="0" presId="urn:microsoft.com/office/officeart/2005/8/layout/matrix1"/>
    <dgm:cxn modelId="{3F0EB9B9-BCA8-4D9E-BF64-A641790C39DF}" type="presParOf" srcId="{AF428B08-30B5-4E30-AAE6-7A8AFE862D32}" destId="{3218036C-E914-4B53-B2EC-B2BE1D8B9B47}" srcOrd="5" destOrd="0" presId="urn:microsoft.com/office/officeart/2005/8/layout/matrix1"/>
    <dgm:cxn modelId="{97E75F7F-72A5-4F42-9B44-58B02CD0083A}" type="presParOf" srcId="{AF428B08-30B5-4E30-AAE6-7A8AFE862D32}" destId="{3E263947-1613-4A79-A7BB-91F0475BFCF0}" srcOrd="6" destOrd="0" presId="urn:microsoft.com/office/officeart/2005/8/layout/matrix1"/>
    <dgm:cxn modelId="{C4B83930-5E84-4E29-A22D-89ECEABC0DA3}" type="presParOf" srcId="{AF428B08-30B5-4E30-AAE6-7A8AFE862D32}" destId="{8E075CC5-AFF8-4101-82D1-71401887EC2B}" srcOrd="7" destOrd="0" presId="urn:microsoft.com/office/officeart/2005/8/layout/matrix1"/>
    <dgm:cxn modelId="{DD0B06FE-EE5E-44FA-A956-1BBA02EB0E81}" type="presParOf" srcId="{6E13A0D2-5054-4AA3-A998-69C5ABAD4691}" destId="{A2FE209E-25B7-4CA9-9518-66FFAC9F287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D2B5C-8527-4446-9DFB-29C71055D438}" type="doc">
      <dgm:prSet loTypeId="urn:microsoft.com/office/officeart/2005/8/layout/hList7" loCatId="list" qsTypeId="urn:microsoft.com/office/officeart/2005/8/quickstyle/simple4" qsCatId="simple" csTypeId="urn:microsoft.com/office/officeart/2005/8/colors/colorful5" csCatId="colorful" phldr="1"/>
      <dgm:spPr/>
    </dgm:pt>
    <dgm:pt modelId="{D9E647A5-F162-4F45-A92C-0FB8B803F20C}">
      <dgm:prSet phldrT="[Текст]" custT="1"/>
      <dgm:spPr/>
      <dgm:t>
        <a:bodyPr vert="vert270"/>
        <a:lstStyle/>
        <a:p>
          <a:r>
            <a:rPr lang="ru-RU" sz="1600" b="1" dirty="0" smtClean="0"/>
            <a:t>Британский Английский</a:t>
          </a:r>
          <a:endParaRPr lang="ru-RU" sz="1600" b="1" dirty="0"/>
        </a:p>
      </dgm:t>
    </dgm:pt>
    <dgm:pt modelId="{7A09241E-9581-4CB2-B818-D819F72FA28E}" type="parTrans" cxnId="{EC4A5E87-A874-4834-8C56-ADCCA5BEA3DB}">
      <dgm:prSet/>
      <dgm:spPr/>
      <dgm:t>
        <a:bodyPr/>
        <a:lstStyle/>
        <a:p>
          <a:endParaRPr lang="ru-RU" sz="1600" b="1"/>
        </a:p>
      </dgm:t>
    </dgm:pt>
    <dgm:pt modelId="{81A18395-1F5F-40C4-9FBA-C7FF7DDC0377}" type="sibTrans" cxnId="{EC4A5E87-A874-4834-8C56-ADCCA5BEA3DB}">
      <dgm:prSet/>
      <dgm:spPr/>
      <dgm:t>
        <a:bodyPr/>
        <a:lstStyle/>
        <a:p>
          <a:endParaRPr lang="ru-RU" sz="1600" b="1"/>
        </a:p>
      </dgm:t>
    </dgm:pt>
    <dgm:pt modelId="{C426630F-2D5E-4F5C-9080-1A63BA9973A2}">
      <dgm:prSet phldrT="[Текст]" custT="1"/>
      <dgm:spPr/>
      <dgm:t>
        <a:bodyPr vert="vert270"/>
        <a:lstStyle/>
        <a:p>
          <a:r>
            <a:rPr lang="ru-RU" sz="1600" b="1" dirty="0" smtClean="0"/>
            <a:t>Международный английский</a:t>
          </a:r>
          <a:endParaRPr lang="ru-RU" sz="1600" b="1" dirty="0"/>
        </a:p>
      </dgm:t>
    </dgm:pt>
    <dgm:pt modelId="{8EFF95E9-71BF-4E55-B1B6-4AEBB9FD5D31}" type="parTrans" cxnId="{38805692-0E25-4262-904A-E91E2DDA2C02}">
      <dgm:prSet/>
      <dgm:spPr/>
      <dgm:t>
        <a:bodyPr/>
        <a:lstStyle/>
        <a:p>
          <a:endParaRPr lang="ru-RU" sz="1600" b="1"/>
        </a:p>
      </dgm:t>
    </dgm:pt>
    <dgm:pt modelId="{12499D1B-507A-4DDB-AA75-4E64BDD3BBB7}" type="sibTrans" cxnId="{38805692-0E25-4262-904A-E91E2DDA2C02}">
      <dgm:prSet/>
      <dgm:spPr/>
      <dgm:t>
        <a:bodyPr/>
        <a:lstStyle/>
        <a:p>
          <a:endParaRPr lang="ru-RU" sz="1600" b="1"/>
        </a:p>
      </dgm:t>
    </dgm:pt>
    <dgm:pt modelId="{188551BD-8657-4622-8EE9-13E06400A80E}">
      <dgm:prSet phldrT="[Текст]" custT="1"/>
      <dgm:spPr/>
      <dgm:t>
        <a:bodyPr vert="vert270"/>
        <a:lstStyle/>
        <a:p>
          <a:r>
            <a:rPr lang="ru-RU" sz="1600" b="1" dirty="0" smtClean="0"/>
            <a:t>Испанский</a:t>
          </a:r>
          <a:r>
            <a:rPr lang="en-US" sz="1600" b="1" dirty="0" smtClean="0"/>
            <a:t> </a:t>
          </a:r>
          <a:r>
            <a:rPr lang="ru-RU" sz="1600" b="1" dirty="0" smtClean="0"/>
            <a:t>европейский</a:t>
          </a:r>
          <a:endParaRPr lang="ru-RU" sz="1600" b="1" dirty="0"/>
        </a:p>
      </dgm:t>
    </dgm:pt>
    <dgm:pt modelId="{93C9B299-CD93-44DE-A5F7-CBF0C8EC7E2D}" type="parTrans" cxnId="{C2FE35A4-6A05-4E98-9511-D7DBC89555E5}">
      <dgm:prSet/>
      <dgm:spPr/>
      <dgm:t>
        <a:bodyPr/>
        <a:lstStyle/>
        <a:p>
          <a:endParaRPr lang="ru-RU" sz="1600" b="1"/>
        </a:p>
      </dgm:t>
    </dgm:pt>
    <dgm:pt modelId="{72556743-7CD9-423F-A921-97449CC51A67}" type="sibTrans" cxnId="{C2FE35A4-6A05-4E98-9511-D7DBC89555E5}">
      <dgm:prSet/>
      <dgm:spPr/>
      <dgm:t>
        <a:bodyPr/>
        <a:lstStyle/>
        <a:p>
          <a:endParaRPr lang="ru-RU" sz="1600" b="1"/>
        </a:p>
      </dgm:t>
    </dgm:pt>
    <dgm:pt modelId="{F8EAE957-B84B-4197-B69B-F0D326D1C08C}">
      <dgm:prSet phldrT="[Текст]" custT="1"/>
      <dgm:spPr/>
      <dgm:t>
        <a:bodyPr vert="vert270"/>
        <a:lstStyle/>
        <a:p>
          <a:r>
            <a:rPr lang="ru-RU" sz="1600" b="1" dirty="0" smtClean="0"/>
            <a:t>Французский</a:t>
          </a:r>
          <a:endParaRPr lang="ru-RU" sz="1600" b="1" dirty="0"/>
        </a:p>
      </dgm:t>
    </dgm:pt>
    <dgm:pt modelId="{D882BDEA-E57C-49BF-AD53-A9FD8DCC43E1}" type="parTrans" cxnId="{44791A66-1CF7-4691-824A-A6CAF3ED76C6}">
      <dgm:prSet/>
      <dgm:spPr/>
      <dgm:t>
        <a:bodyPr/>
        <a:lstStyle/>
        <a:p>
          <a:endParaRPr lang="ru-RU" sz="1600" b="1"/>
        </a:p>
      </dgm:t>
    </dgm:pt>
    <dgm:pt modelId="{254AA723-082B-4791-BCC0-A40732FD8288}" type="sibTrans" cxnId="{44791A66-1CF7-4691-824A-A6CAF3ED76C6}">
      <dgm:prSet/>
      <dgm:spPr/>
      <dgm:t>
        <a:bodyPr/>
        <a:lstStyle/>
        <a:p>
          <a:endParaRPr lang="ru-RU" sz="1600" b="1"/>
        </a:p>
      </dgm:t>
    </dgm:pt>
    <dgm:pt modelId="{973A2920-458B-47B5-B869-1D5487AFDBBC}">
      <dgm:prSet phldrT="[Текст]" custT="1"/>
      <dgm:spPr/>
      <dgm:t>
        <a:bodyPr vert="vert270"/>
        <a:lstStyle/>
        <a:p>
          <a:r>
            <a:rPr lang="ru-RU" sz="1600" b="1" dirty="0" smtClean="0"/>
            <a:t>Немецкий</a:t>
          </a:r>
          <a:endParaRPr lang="ru-RU" sz="1600" b="1" dirty="0"/>
        </a:p>
      </dgm:t>
    </dgm:pt>
    <dgm:pt modelId="{99AA38B7-A6F5-4069-96C4-99F837FAB8B6}" type="parTrans" cxnId="{8B3E1B7E-4DFB-493B-858A-066AB5FE6D49}">
      <dgm:prSet/>
      <dgm:spPr/>
      <dgm:t>
        <a:bodyPr/>
        <a:lstStyle/>
        <a:p>
          <a:endParaRPr lang="ru-RU" sz="1600" b="1"/>
        </a:p>
      </dgm:t>
    </dgm:pt>
    <dgm:pt modelId="{FA8865F5-67B8-447A-A348-3F19A2A0BDC9}" type="sibTrans" cxnId="{8B3E1B7E-4DFB-493B-858A-066AB5FE6D49}">
      <dgm:prSet/>
      <dgm:spPr/>
      <dgm:t>
        <a:bodyPr/>
        <a:lstStyle/>
        <a:p>
          <a:endParaRPr lang="ru-RU" sz="1600" b="1"/>
        </a:p>
      </dgm:t>
    </dgm:pt>
    <dgm:pt modelId="{F27B28B6-0317-4071-9E41-D59C2ABE96D6}">
      <dgm:prSet phldrT="[Текст]" custT="1"/>
      <dgm:spPr/>
      <dgm:t>
        <a:bodyPr vert="vert270"/>
        <a:lstStyle/>
        <a:p>
          <a:r>
            <a:rPr lang="ru-RU" sz="1600" b="1" dirty="0" smtClean="0"/>
            <a:t>Итальянский</a:t>
          </a:r>
          <a:endParaRPr lang="ru-RU" sz="1600" b="1" dirty="0"/>
        </a:p>
      </dgm:t>
    </dgm:pt>
    <dgm:pt modelId="{2C06F39A-59AD-4596-9A45-20807141C43A}" type="parTrans" cxnId="{B218F2BE-1A27-41F3-B3F9-A6FD8E56A39C}">
      <dgm:prSet/>
      <dgm:spPr/>
      <dgm:t>
        <a:bodyPr/>
        <a:lstStyle/>
        <a:p>
          <a:endParaRPr lang="ru-RU" sz="1600" b="1"/>
        </a:p>
      </dgm:t>
    </dgm:pt>
    <dgm:pt modelId="{A171AA70-0BDF-4A6F-9C12-D64909993917}" type="sibTrans" cxnId="{B218F2BE-1A27-41F3-B3F9-A6FD8E56A39C}">
      <dgm:prSet/>
      <dgm:spPr/>
      <dgm:t>
        <a:bodyPr/>
        <a:lstStyle/>
        <a:p>
          <a:endParaRPr lang="ru-RU" sz="1600" b="1"/>
        </a:p>
      </dgm:t>
    </dgm:pt>
    <dgm:pt modelId="{94C53E7E-8545-42AB-ABA6-17CE4DE19C11}">
      <dgm:prSet phldrT="[Текст]" custT="1"/>
      <dgm:spPr/>
      <dgm:t>
        <a:bodyPr vert="vert270"/>
        <a:lstStyle/>
        <a:p>
          <a:r>
            <a:rPr lang="ru-RU" sz="1600" b="1" dirty="0" smtClean="0"/>
            <a:t>Голландский</a:t>
          </a:r>
          <a:endParaRPr lang="ru-RU" sz="1600" b="1" dirty="0"/>
        </a:p>
      </dgm:t>
    </dgm:pt>
    <dgm:pt modelId="{5F4AA6F5-6935-4A80-B11D-6D4B00E128E9}" type="parTrans" cxnId="{51ABBF01-FB3F-4297-8109-F856D5BDDDBE}">
      <dgm:prSet/>
      <dgm:spPr/>
      <dgm:t>
        <a:bodyPr/>
        <a:lstStyle/>
        <a:p>
          <a:endParaRPr lang="ru-RU" sz="1600" b="1"/>
        </a:p>
      </dgm:t>
    </dgm:pt>
    <dgm:pt modelId="{E497249B-86EF-48B2-B51D-EFE7AF58AFB9}" type="sibTrans" cxnId="{51ABBF01-FB3F-4297-8109-F856D5BDDDBE}">
      <dgm:prSet/>
      <dgm:spPr/>
      <dgm:t>
        <a:bodyPr/>
        <a:lstStyle/>
        <a:p>
          <a:endParaRPr lang="ru-RU" sz="1600" b="1"/>
        </a:p>
      </dgm:t>
    </dgm:pt>
    <dgm:pt modelId="{E7BAB522-21D0-4F4E-AD9B-A01AEDC66CAF}">
      <dgm:prSet phldrT="[Текст]" custT="1"/>
      <dgm:spPr/>
      <dgm:t>
        <a:bodyPr vert="vert270"/>
        <a:lstStyle/>
        <a:p>
          <a:r>
            <a:rPr lang="ru-RU" sz="1600" b="1" dirty="0" smtClean="0"/>
            <a:t>Китайский</a:t>
          </a:r>
          <a:endParaRPr lang="ru-RU" sz="1600" b="1" dirty="0"/>
        </a:p>
      </dgm:t>
    </dgm:pt>
    <dgm:pt modelId="{DFCC7DFF-8402-4328-8F51-A7682258C2BC}" type="parTrans" cxnId="{59793CCC-2BB6-4549-B3EC-FA02457B5CBB}">
      <dgm:prSet/>
      <dgm:spPr/>
      <dgm:t>
        <a:bodyPr/>
        <a:lstStyle/>
        <a:p>
          <a:endParaRPr lang="ru-RU" sz="1600" b="1"/>
        </a:p>
      </dgm:t>
    </dgm:pt>
    <dgm:pt modelId="{FE945660-E140-409F-81DB-895E53662D3F}" type="sibTrans" cxnId="{59793CCC-2BB6-4549-B3EC-FA02457B5CBB}">
      <dgm:prSet/>
      <dgm:spPr/>
      <dgm:t>
        <a:bodyPr/>
        <a:lstStyle/>
        <a:p>
          <a:endParaRPr lang="ru-RU" sz="1600" b="1"/>
        </a:p>
      </dgm:t>
    </dgm:pt>
    <dgm:pt modelId="{47F602A8-2789-4BEE-BD68-DC2CA5331EEB}">
      <dgm:prSet phldrT="[Текст]" custT="1"/>
      <dgm:spPr/>
      <dgm:t>
        <a:bodyPr vert="vert270"/>
        <a:lstStyle/>
        <a:p>
          <a:r>
            <a:rPr lang="ru-RU" sz="1600" b="1" dirty="0" smtClean="0"/>
            <a:t>Испанский латиноамериканский</a:t>
          </a:r>
          <a:endParaRPr lang="ru-RU" sz="1600" b="1" dirty="0"/>
        </a:p>
      </dgm:t>
    </dgm:pt>
    <dgm:pt modelId="{EC1E0160-77F4-46FC-9C3D-292A3725B378}" type="parTrans" cxnId="{6C31EEC9-D80B-4345-9EB2-9FCD676F1930}">
      <dgm:prSet/>
      <dgm:spPr/>
      <dgm:t>
        <a:bodyPr/>
        <a:lstStyle/>
        <a:p>
          <a:endParaRPr lang="ru-RU"/>
        </a:p>
      </dgm:t>
    </dgm:pt>
    <dgm:pt modelId="{532BA8F8-7E60-4CE5-99B0-B937EB0EC911}" type="sibTrans" cxnId="{6C31EEC9-D80B-4345-9EB2-9FCD676F1930}">
      <dgm:prSet/>
      <dgm:spPr/>
      <dgm:t>
        <a:bodyPr/>
        <a:lstStyle/>
        <a:p>
          <a:endParaRPr lang="ru-RU"/>
        </a:p>
      </dgm:t>
    </dgm:pt>
    <dgm:pt modelId="{C86D6C2C-A129-4D3F-877B-84FBD3FE785C}" type="pres">
      <dgm:prSet presAssocID="{792D2B5C-8527-4446-9DFB-29C71055D438}" presName="Name0" presStyleCnt="0">
        <dgm:presLayoutVars>
          <dgm:dir/>
          <dgm:resizeHandles val="exact"/>
        </dgm:presLayoutVars>
      </dgm:prSet>
      <dgm:spPr/>
    </dgm:pt>
    <dgm:pt modelId="{D1B71169-EAFF-45B0-9B17-C17902D98110}" type="pres">
      <dgm:prSet presAssocID="{792D2B5C-8527-4446-9DFB-29C71055D438}" presName="fgShape" presStyleLbl="fgShp" presStyleIdx="0" presStyleCnt="1" custLinFactNeighborY="4167"/>
      <dgm:spPr/>
    </dgm:pt>
    <dgm:pt modelId="{869670D2-1C19-429E-84FF-54A39D933D3A}" type="pres">
      <dgm:prSet presAssocID="{792D2B5C-8527-4446-9DFB-29C71055D438}" presName="linComp" presStyleCnt="0"/>
      <dgm:spPr/>
    </dgm:pt>
    <dgm:pt modelId="{FA763583-2C64-4D5C-ABA4-7FAD0AB63C90}" type="pres">
      <dgm:prSet presAssocID="{D9E647A5-F162-4F45-A92C-0FB8B803F20C}" presName="compNode" presStyleCnt="0"/>
      <dgm:spPr/>
    </dgm:pt>
    <dgm:pt modelId="{9F68448F-A8A6-4451-94AF-85C1EA9450A5}" type="pres">
      <dgm:prSet presAssocID="{D9E647A5-F162-4F45-A92C-0FB8B803F20C}" presName="bkgdShape" presStyleLbl="node1" presStyleIdx="0" presStyleCnt="9"/>
      <dgm:spPr/>
      <dgm:t>
        <a:bodyPr/>
        <a:lstStyle/>
        <a:p>
          <a:endParaRPr lang="ru-RU"/>
        </a:p>
      </dgm:t>
    </dgm:pt>
    <dgm:pt modelId="{37A82617-C8A6-40D8-B62B-F710096C0095}" type="pres">
      <dgm:prSet presAssocID="{D9E647A5-F162-4F45-A92C-0FB8B803F20C}" presName="nodeTx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A9357-5D63-4072-B3DC-403951056173}" type="pres">
      <dgm:prSet presAssocID="{D9E647A5-F162-4F45-A92C-0FB8B803F20C}" presName="invisiNode" presStyleLbl="node1" presStyleIdx="0" presStyleCnt="9"/>
      <dgm:spPr/>
    </dgm:pt>
    <dgm:pt modelId="{C8057070-78BE-4DEC-9C6E-28EEBAE07A5B}" type="pres">
      <dgm:prSet presAssocID="{D9E647A5-F162-4F45-A92C-0FB8B803F20C}" presName="imagNode" presStyleLbl="fgImgPlace1" presStyleIdx="0" presStyleCnt="9" custScaleY="6497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3B76CC13-AE66-4B9F-8054-7AE68AB753D2}" type="pres">
      <dgm:prSet presAssocID="{81A18395-1F5F-40C4-9FBA-C7FF7DDC03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65EE7D-FD1D-4513-8C0C-EA66D5AD0E34}" type="pres">
      <dgm:prSet presAssocID="{C426630F-2D5E-4F5C-9080-1A63BA9973A2}" presName="compNode" presStyleCnt="0"/>
      <dgm:spPr/>
    </dgm:pt>
    <dgm:pt modelId="{872D5FE3-3184-47CB-8897-5ED70C091BD3}" type="pres">
      <dgm:prSet presAssocID="{C426630F-2D5E-4F5C-9080-1A63BA9973A2}" presName="bkgdShape" presStyleLbl="node1" presStyleIdx="1" presStyleCnt="9"/>
      <dgm:spPr/>
      <dgm:t>
        <a:bodyPr/>
        <a:lstStyle/>
        <a:p>
          <a:endParaRPr lang="ru-RU"/>
        </a:p>
      </dgm:t>
    </dgm:pt>
    <dgm:pt modelId="{5E0BB993-28EC-4794-9FCD-4A149285DA5E}" type="pres">
      <dgm:prSet presAssocID="{C426630F-2D5E-4F5C-9080-1A63BA9973A2}" presName="nodeTx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BD831-271E-4C39-A3CA-D26C220AEBE8}" type="pres">
      <dgm:prSet presAssocID="{C426630F-2D5E-4F5C-9080-1A63BA9973A2}" presName="invisiNode" presStyleLbl="node1" presStyleIdx="1" presStyleCnt="9"/>
      <dgm:spPr/>
    </dgm:pt>
    <dgm:pt modelId="{1D1CB954-855B-436B-BC58-C9008BE65E0A}" type="pres">
      <dgm:prSet presAssocID="{C426630F-2D5E-4F5C-9080-1A63BA9973A2}" presName="imagNode" presStyleLbl="fgImgPlace1" presStyleIdx="1" presStyleCnt="9" custScaleY="64977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0288B489-7E68-40B8-97F9-9DAA063149AB}" type="pres">
      <dgm:prSet presAssocID="{12499D1B-507A-4DDB-AA75-4E64BDD3BB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89B380-6656-40E8-BCE6-76165E58AED2}" type="pres">
      <dgm:prSet presAssocID="{188551BD-8657-4622-8EE9-13E06400A80E}" presName="compNode" presStyleCnt="0"/>
      <dgm:spPr/>
    </dgm:pt>
    <dgm:pt modelId="{23CB3411-4807-4186-B79D-8B990F093527}" type="pres">
      <dgm:prSet presAssocID="{188551BD-8657-4622-8EE9-13E06400A80E}" presName="bkgdShape" presStyleLbl="node1" presStyleIdx="2" presStyleCnt="9"/>
      <dgm:spPr/>
      <dgm:t>
        <a:bodyPr/>
        <a:lstStyle/>
        <a:p>
          <a:endParaRPr lang="ru-RU"/>
        </a:p>
      </dgm:t>
    </dgm:pt>
    <dgm:pt modelId="{1182C79B-1264-4967-9562-6B6D75BF391E}" type="pres">
      <dgm:prSet presAssocID="{188551BD-8657-4622-8EE9-13E06400A80E}" presName="nodeTx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2147C-6B89-4EA8-931D-1890E180E86C}" type="pres">
      <dgm:prSet presAssocID="{188551BD-8657-4622-8EE9-13E06400A80E}" presName="invisiNode" presStyleLbl="node1" presStyleIdx="2" presStyleCnt="9"/>
      <dgm:spPr/>
    </dgm:pt>
    <dgm:pt modelId="{31058695-F30C-44CE-AD77-43AE6338A135}" type="pres">
      <dgm:prSet presAssocID="{188551BD-8657-4622-8EE9-13E06400A80E}" presName="imagNode" presStyleLbl="fgImgPlace1" presStyleIdx="2" presStyleCnt="9" custScaleY="64977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571877-8F5C-448C-BEF7-3CF28FADBF66}" type="pres">
      <dgm:prSet presAssocID="{72556743-7CD9-423F-A921-97449CC51A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1A608E-25EA-4187-A5C3-E43546582173}" type="pres">
      <dgm:prSet presAssocID="{47F602A8-2789-4BEE-BD68-DC2CA5331EEB}" presName="compNode" presStyleCnt="0"/>
      <dgm:spPr/>
    </dgm:pt>
    <dgm:pt modelId="{5490ABA7-7AD2-47C3-AEEF-9779E8820056}" type="pres">
      <dgm:prSet presAssocID="{47F602A8-2789-4BEE-BD68-DC2CA5331EEB}" presName="bkgdShape" presStyleLbl="node1" presStyleIdx="3" presStyleCnt="9"/>
      <dgm:spPr/>
      <dgm:t>
        <a:bodyPr/>
        <a:lstStyle/>
        <a:p>
          <a:endParaRPr lang="ru-RU"/>
        </a:p>
      </dgm:t>
    </dgm:pt>
    <dgm:pt modelId="{BC82EE33-51A1-4965-AC31-1493CA112215}" type="pres">
      <dgm:prSet presAssocID="{47F602A8-2789-4BEE-BD68-DC2CA5331EEB}" presName="nodeTx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A4108-67DA-450B-A493-70C68A7E7833}" type="pres">
      <dgm:prSet presAssocID="{47F602A8-2789-4BEE-BD68-DC2CA5331EEB}" presName="invisiNode" presStyleLbl="node1" presStyleIdx="3" presStyleCnt="9"/>
      <dgm:spPr/>
    </dgm:pt>
    <dgm:pt modelId="{B89FA086-425F-421C-9E08-66B47E988F2B}" type="pres">
      <dgm:prSet presAssocID="{47F602A8-2789-4BEE-BD68-DC2CA5331EEB}" presName="imagNode" presStyleLbl="fgImgPlace1" presStyleIdx="3" presStyleCnt="9" custScaleY="64907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37A1C2A8-DBFF-4C71-87AC-D511FD1A0099}" type="pres">
      <dgm:prSet presAssocID="{532BA8F8-7E60-4CE5-99B0-B937EB0EC9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128F4D-FF66-4AD3-AC06-BA5F4648CAFF}" type="pres">
      <dgm:prSet presAssocID="{F8EAE957-B84B-4197-B69B-F0D326D1C08C}" presName="compNode" presStyleCnt="0"/>
      <dgm:spPr/>
    </dgm:pt>
    <dgm:pt modelId="{5B2D4914-23CF-4962-A14A-A2CBF2BADEAE}" type="pres">
      <dgm:prSet presAssocID="{F8EAE957-B84B-4197-B69B-F0D326D1C08C}" presName="bkgdShape" presStyleLbl="node1" presStyleIdx="4" presStyleCnt="9"/>
      <dgm:spPr/>
      <dgm:t>
        <a:bodyPr/>
        <a:lstStyle/>
        <a:p>
          <a:endParaRPr lang="ru-RU"/>
        </a:p>
      </dgm:t>
    </dgm:pt>
    <dgm:pt modelId="{89328A19-5DA0-42F9-863E-8995C7B6C540}" type="pres">
      <dgm:prSet presAssocID="{F8EAE957-B84B-4197-B69B-F0D326D1C08C}" presName="nodeTx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FCE7B-4096-4653-B474-E5D222610596}" type="pres">
      <dgm:prSet presAssocID="{F8EAE957-B84B-4197-B69B-F0D326D1C08C}" presName="invisiNode" presStyleLbl="node1" presStyleIdx="4" presStyleCnt="9"/>
      <dgm:spPr/>
    </dgm:pt>
    <dgm:pt modelId="{B8385C4D-DADA-4F96-8484-9EB82A9CEE30}" type="pres">
      <dgm:prSet presAssocID="{F8EAE957-B84B-4197-B69B-F0D326D1C08C}" presName="imagNode" presStyleLbl="fgImgPlace1" presStyleIdx="4" presStyleCnt="9" custScaleY="64977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BB4E38BE-408F-45C0-B60C-C2672D0C8830}" type="pres">
      <dgm:prSet presAssocID="{254AA723-082B-4791-BCC0-A40732FD82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3ADEFA-0B70-4B5E-B982-FF954905E7CB}" type="pres">
      <dgm:prSet presAssocID="{973A2920-458B-47B5-B869-1D5487AFDBBC}" presName="compNode" presStyleCnt="0"/>
      <dgm:spPr/>
    </dgm:pt>
    <dgm:pt modelId="{17C2603A-D1B7-46E0-A34D-71630338D246}" type="pres">
      <dgm:prSet presAssocID="{973A2920-458B-47B5-B869-1D5487AFDBBC}" presName="bkgdShape" presStyleLbl="node1" presStyleIdx="5" presStyleCnt="9" custLinFactNeighborX="-196" custLinFactNeighborY="357"/>
      <dgm:spPr/>
      <dgm:t>
        <a:bodyPr/>
        <a:lstStyle/>
        <a:p>
          <a:endParaRPr lang="ru-RU"/>
        </a:p>
      </dgm:t>
    </dgm:pt>
    <dgm:pt modelId="{840315FA-0743-40FF-AA39-FD1805E120CC}" type="pres">
      <dgm:prSet presAssocID="{973A2920-458B-47B5-B869-1D5487AFDBBC}" presName="nodeTx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6D72C-9D2F-463A-92A1-764BFA509B96}" type="pres">
      <dgm:prSet presAssocID="{973A2920-458B-47B5-B869-1D5487AFDBBC}" presName="invisiNode" presStyleLbl="node1" presStyleIdx="5" presStyleCnt="9"/>
      <dgm:spPr/>
    </dgm:pt>
    <dgm:pt modelId="{12E9B875-CFE9-427A-B58D-28116C1A62D3}" type="pres">
      <dgm:prSet presAssocID="{973A2920-458B-47B5-B869-1D5487AFDBBC}" presName="imagNode" presStyleLbl="fgImgPlace1" presStyleIdx="5" presStyleCnt="9" custScaleY="64977"/>
      <dgm:spPr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2E831140-C2FD-461D-92AF-5B08C8BB94D9}" type="pres">
      <dgm:prSet presAssocID="{FA8865F5-67B8-447A-A348-3F19A2A0BDC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F9BDE6-8A29-471F-B66E-2BED27E8CC5A}" type="pres">
      <dgm:prSet presAssocID="{F27B28B6-0317-4071-9E41-D59C2ABE96D6}" presName="compNode" presStyleCnt="0"/>
      <dgm:spPr/>
    </dgm:pt>
    <dgm:pt modelId="{1E64A515-80E5-42A5-B383-423F47846FFE}" type="pres">
      <dgm:prSet presAssocID="{F27B28B6-0317-4071-9E41-D59C2ABE96D6}" presName="bkgdShape" presStyleLbl="node1" presStyleIdx="6" presStyleCnt="9"/>
      <dgm:spPr/>
      <dgm:t>
        <a:bodyPr/>
        <a:lstStyle/>
        <a:p>
          <a:endParaRPr lang="ru-RU"/>
        </a:p>
      </dgm:t>
    </dgm:pt>
    <dgm:pt modelId="{E6A6A4F8-2E72-4B5E-B73A-50910F73F9A8}" type="pres">
      <dgm:prSet presAssocID="{F27B28B6-0317-4071-9E41-D59C2ABE96D6}" presName="nodeTx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875E1-577A-4782-B8EF-A701DEAB0CA1}" type="pres">
      <dgm:prSet presAssocID="{F27B28B6-0317-4071-9E41-D59C2ABE96D6}" presName="invisiNode" presStyleLbl="node1" presStyleIdx="6" presStyleCnt="9"/>
      <dgm:spPr/>
    </dgm:pt>
    <dgm:pt modelId="{88933FCB-DA5C-414E-8FCB-7976F1A1CDE4}" type="pres">
      <dgm:prSet presAssocID="{F27B28B6-0317-4071-9E41-D59C2ABE96D6}" presName="imagNode" presStyleLbl="fgImgPlace1" presStyleIdx="6" presStyleCnt="9" custScaleY="64977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8522ABCA-5026-4B6A-A67F-C74AB741B7C5}" type="pres">
      <dgm:prSet presAssocID="{A171AA70-0BDF-4A6F-9C12-D649099939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5B6565-BD50-4CEC-ABC6-0E6AB2812862}" type="pres">
      <dgm:prSet presAssocID="{94C53E7E-8545-42AB-ABA6-17CE4DE19C11}" presName="compNode" presStyleCnt="0"/>
      <dgm:spPr/>
    </dgm:pt>
    <dgm:pt modelId="{E368B435-7126-4146-8AC2-285BE77CB390}" type="pres">
      <dgm:prSet presAssocID="{94C53E7E-8545-42AB-ABA6-17CE4DE19C11}" presName="bkgdShape" presStyleLbl="node1" presStyleIdx="7" presStyleCnt="9"/>
      <dgm:spPr/>
      <dgm:t>
        <a:bodyPr/>
        <a:lstStyle/>
        <a:p>
          <a:endParaRPr lang="ru-RU"/>
        </a:p>
      </dgm:t>
    </dgm:pt>
    <dgm:pt modelId="{FF277398-9D90-4B67-BCF0-008A3D039838}" type="pres">
      <dgm:prSet presAssocID="{94C53E7E-8545-42AB-ABA6-17CE4DE19C11}" presName="nodeTx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66D20-1612-4910-8F58-8B92C59EFBE3}" type="pres">
      <dgm:prSet presAssocID="{94C53E7E-8545-42AB-ABA6-17CE4DE19C11}" presName="invisiNode" presStyleLbl="node1" presStyleIdx="7" presStyleCnt="9"/>
      <dgm:spPr/>
    </dgm:pt>
    <dgm:pt modelId="{324F0AB6-015C-45B9-B628-28BC5BE11DE5}" type="pres">
      <dgm:prSet presAssocID="{94C53E7E-8545-42AB-ABA6-17CE4DE19C11}" presName="imagNode" presStyleLbl="fgImgPlace1" presStyleIdx="7" presStyleCnt="9" custScaleY="64977"/>
      <dgm:spPr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E9F55408-A0B3-4381-ABBA-999FFB5EF6D5}" type="pres">
      <dgm:prSet presAssocID="{E497249B-86EF-48B2-B51D-EFE7AF58A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7F710F-6263-4035-8CD3-D3AD8680743E}" type="pres">
      <dgm:prSet presAssocID="{E7BAB522-21D0-4F4E-AD9B-A01AEDC66CAF}" presName="compNode" presStyleCnt="0"/>
      <dgm:spPr/>
    </dgm:pt>
    <dgm:pt modelId="{C2512611-6A6B-4275-A964-9DAEFD23B4A9}" type="pres">
      <dgm:prSet presAssocID="{E7BAB522-21D0-4F4E-AD9B-A01AEDC66CAF}" presName="bkgdShape" presStyleLbl="node1" presStyleIdx="8" presStyleCnt="9"/>
      <dgm:spPr/>
      <dgm:t>
        <a:bodyPr/>
        <a:lstStyle/>
        <a:p>
          <a:endParaRPr lang="ru-RU"/>
        </a:p>
      </dgm:t>
    </dgm:pt>
    <dgm:pt modelId="{8945973C-1E24-4D62-AF92-6D0A48A3E949}" type="pres">
      <dgm:prSet presAssocID="{E7BAB522-21D0-4F4E-AD9B-A01AEDC66CAF}" presName="nodeTx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5109A-BEF5-46A1-87F6-2A00865FFA1A}" type="pres">
      <dgm:prSet presAssocID="{E7BAB522-21D0-4F4E-AD9B-A01AEDC66CAF}" presName="invisiNode" presStyleLbl="node1" presStyleIdx="8" presStyleCnt="9"/>
      <dgm:spPr/>
    </dgm:pt>
    <dgm:pt modelId="{56DD1796-7DBB-4AEF-9559-EB51A9FCD3C2}" type="pres">
      <dgm:prSet presAssocID="{E7BAB522-21D0-4F4E-AD9B-A01AEDC66CAF}" presName="imagNode" presStyleLbl="fgImgPlace1" presStyleIdx="8" presStyleCnt="9" custScaleY="64977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</dgm:ptLst>
  <dgm:cxnLst>
    <dgm:cxn modelId="{A5E19E54-DB06-4E67-854F-2811FE012CBE}" type="presOf" srcId="{12499D1B-507A-4DDB-AA75-4E64BDD3BBB7}" destId="{0288B489-7E68-40B8-97F9-9DAA063149AB}" srcOrd="0" destOrd="0" presId="urn:microsoft.com/office/officeart/2005/8/layout/hList7"/>
    <dgm:cxn modelId="{639E7D30-C35E-4C70-8629-B388B9BED34A}" type="presOf" srcId="{532BA8F8-7E60-4CE5-99B0-B937EB0EC911}" destId="{37A1C2A8-DBFF-4C71-87AC-D511FD1A0099}" srcOrd="0" destOrd="0" presId="urn:microsoft.com/office/officeart/2005/8/layout/hList7"/>
    <dgm:cxn modelId="{8B3E1B7E-4DFB-493B-858A-066AB5FE6D49}" srcId="{792D2B5C-8527-4446-9DFB-29C71055D438}" destId="{973A2920-458B-47B5-B869-1D5487AFDBBC}" srcOrd="5" destOrd="0" parTransId="{99AA38B7-A6F5-4069-96C4-99F837FAB8B6}" sibTransId="{FA8865F5-67B8-447A-A348-3F19A2A0BDC9}"/>
    <dgm:cxn modelId="{925CBE5A-0029-4C05-9006-EBB0254A60E5}" type="presOf" srcId="{81A18395-1F5F-40C4-9FBA-C7FF7DDC0377}" destId="{3B76CC13-AE66-4B9F-8054-7AE68AB753D2}" srcOrd="0" destOrd="0" presId="urn:microsoft.com/office/officeart/2005/8/layout/hList7"/>
    <dgm:cxn modelId="{8218D7B1-C2EA-4BDF-AEF8-E83272B2E076}" type="presOf" srcId="{E7BAB522-21D0-4F4E-AD9B-A01AEDC66CAF}" destId="{C2512611-6A6B-4275-A964-9DAEFD23B4A9}" srcOrd="0" destOrd="0" presId="urn:microsoft.com/office/officeart/2005/8/layout/hList7"/>
    <dgm:cxn modelId="{EC4A5E87-A874-4834-8C56-ADCCA5BEA3DB}" srcId="{792D2B5C-8527-4446-9DFB-29C71055D438}" destId="{D9E647A5-F162-4F45-A92C-0FB8B803F20C}" srcOrd="0" destOrd="0" parTransId="{7A09241E-9581-4CB2-B818-D819F72FA28E}" sibTransId="{81A18395-1F5F-40C4-9FBA-C7FF7DDC0377}"/>
    <dgm:cxn modelId="{9F0C34A6-A395-47BB-BCD0-7F3C819C5FB0}" type="presOf" srcId="{C426630F-2D5E-4F5C-9080-1A63BA9973A2}" destId="{5E0BB993-28EC-4794-9FCD-4A149285DA5E}" srcOrd="1" destOrd="0" presId="urn:microsoft.com/office/officeart/2005/8/layout/hList7"/>
    <dgm:cxn modelId="{A564E7E1-BB13-44B0-AC74-A02A69B19A12}" type="presOf" srcId="{72556743-7CD9-423F-A921-97449CC51A67}" destId="{F0571877-8F5C-448C-BEF7-3CF28FADBF66}" srcOrd="0" destOrd="0" presId="urn:microsoft.com/office/officeart/2005/8/layout/hList7"/>
    <dgm:cxn modelId="{5C425E30-1D04-4C6E-B380-48D712EA0DCA}" type="presOf" srcId="{F27B28B6-0317-4071-9E41-D59C2ABE96D6}" destId="{E6A6A4F8-2E72-4B5E-B73A-50910F73F9A8}" srcOrd="1" destOrd="0" presId="urn:microsoft.com/office/officeart/2005/8/layout/hList7"/>
    <dgm:cxn modelId="{38805692-0E25-4262-904A-E91E2DDA2C02}" srcId="{792D2B5C-8527-4446-9DFB-29C71055D438}" destId="{C426630F-2D5E-4F5C-9080-1A63BA9973A2}" srcOrd="1" destOrd="0" parTransId="{8EFF95E9-71BF-4E55-B1B6-4AEBB9FD5D31}" sibTransId="{12499D1B-507A-4DDB-AA75-4E64BDD3BBB7}"/>
    <dgm:cxn modelId="{80140B4B-F996-4358-8972-B5C4A1678B2F}" type="presOf" srcId="{E497249B-86EF-48B2-B51D-EFE7AF58AFB9}" destId="{E9F55408-A0B3-4381-ABBA-999FFB5EF6D5}" srcOrd="0" destOrd="0" presId="urn:microsoft.com/office/officeart/2005/8/layout/hList7"/>
    <dgm:cxn modelId="{51ABBF01-FB3F-4297-8109-F856D5BDDDBE}" srcId="{792D2B5C-8527-4446-9DFB-29C71055D438}" destId="{94C53E7E-8545-42AB-ABA6-17CE4DE19C11}" srcOrd="7" destOrd="0" parTransId="{5F4AA6F5-6935-4A80-B11D-6D4B00E128E9}" sibTransId="{E497249B-86EF-48B2-B51D-EFE7AF58AFB9}"/>
    <dgm:cxn modelId="{F13A54E6-7ADA-42CB-B59D-A3302E247D08}" type="presOf" srcId="{47F602A8-2789-4BEE-BD68-DC2CA5331EEB}" destId="{BC82EE33-51A1-4965-AC31-1493CA112215}" srcOrd="1" destOrd="0" presId="urn:microsoft.com/office/officeart/2005/8/layout/hList7"/>
    <dgm:cxn modelId="{01101931-255C-4C76-ADD0-213963D6B13B}" type="presOf" srcId="{94C53E7E-8545-42AB-ABA6-17CE4DE19C11}" destId="{E368B435-7126-4146-8AC2-285BE77CB390}" srcOrd="0" destOrd="0" presId="urn:microsoft.com/office/officeart/2005/8/layout/hList7"/>
    <dgm:cxn modelId="{223DD29C-CEFA-487D-8A7F-016A2C2A8DBA}" type="presOf" srcId="{254AA723-082B-4791-BCC0-A40732FD8288}" destId="{BB4E38BE-408F-45C0-B60C-C2672D0C8830}" srcOrd="0" destOrd="0" presId="urn:microsoft.com/office/officeart/2005/8/layout/hList7"/>
    <dgm:cxn modelId="{6C31EEC9-D80B-4345-9EB2-9FCD676F1930}" srcId="{792D2B5C-8527-4446-9DFB-29C71055D438}" destId="{47F602A8-2789-4BEE-BD68-DC2CA5331EEB}" srcOrd="3" destOrd="0" parTransId="{EC1E0160-77F4-46FC-9C3D-292A3725B378}" sibTransId="{532BA8F8-7E60-4CE5-99B0-B937EB0EC911}"/>
    <dgm:cxn modelId="{C2FE35A4-6A05-4E98-9511-D7DBC89555E5}" srcId="{792D2B5C-8527-4446-9DFB-29C71055D438}" destId="{188551BD-8657-4622-8EE9-13E06400A80E}" srcOrd="2" destOrd="0" parTransId="{93C9B299-CD93-44DE-A5F7-CBF0C8EC7E2D}" sibTransId="{72556743-7CD9-423F-A921-97449CC51A67}"/>
    <dgm:cxn modelId="{8589C714-0EDC-4AF3-89F9-2E5D8F1C7EB5}" type="presOf" srcId="{C426630F-2D5E-4F5C-9080-1A63BA9973A2}" destId="{872D5FE3-3184-47CB-8897-5ED70C091BD3}" srcOrd="0" destOrd="0" presId="urn:microsoft.com/office/officeart/2005/8/layout/hList7"/>
    <dgm:cxn modelId="{8DE701D1-1BDB-4AB3-A60C-269BE0D69379}" type="presOf" srcId="{A171AA70-0BDF-4A6F-9C12-D64909993917}" destId="{8522ABCA-5026-4B6A-A67F-C74AB741B7C5}" srcOrd="0" destOrd="0" presId="urn:microsoft.com/office/officeart/2005/8/layout/hList7"/>
    <dgm:cxn modelId="{8E0B0635-3F7A-47AF-B64B-4FA4DB5B8970}" type="presOf" srcId="{F27B28B6-0317-4071-9E41-D59C2ABE96D6}" destId="{1E64A515-80E5-42A5-B383-423F47846FFE}" srcOrd="0" destOrd="0" presId="urn:microsoft.com/office/officeart/2005/8/layout/hList7"/>
    <dgm:cxn modelId="{CCCD9E0A-363C-4BF2-9631-2DBC71B7C73E}" type="presOf" srcId="{D9E647A5-F162-4F45-A92C-0FB8B803F20C}" destId="{9F68448F-A8A6-4451-94AF-85C1EA9450A5}" srcOrd="0" destOrd="0" presId="urn:microsoft.com/office/officeart/2005/8/layout/hList7"/>
    <dgm:cxn modelId="{F5FD9383-1CF8-4E66-BCC6-099BEAC2BEB8}" type="presOf" srcId="{188551BD-8657-4622-8EE9-13E06400A80E}" destId="{1182C79B-1264-4967-9562-6B6D75BF391E}" srcOrd="1" destOrd="0" presId="urn:microsoft.com/office/officeart/2005/8/layout/hList7"/>
    <dgm:cxn modelId="{B218F2BE-1A27-41F3-B3F9-A6FD8E56A39C}" srcId="{792D2B5C-8527-4446-9DFB-29C71055D438}" destId="{F27B28B6-0317-4071-9E41-D59C2ABE96D6}" srcOrd="6" destOrd="0" parTransId="{2C06F39A-59AD-4596-9A45-20807141C43A}" sibTransId="{A171AA70-0BDF-4A6F-9C12-D64909993917}"/>
    <dgm:cxn modelId="{5DFA55A3-6E38-48BE-9E23-1ECD9B660468}" type="presOf" srcId="{F8EAE957-B84B-4197-B69B-F0D326D1C08C}" destId="{5B2D4914-23CF-4962-A14A-A2CBF2BADEAE}" srcOrd="0" destOrd="0" presId="urn:microsoft.com/office/officeart/2005/8/layout/hList7"/>
    <dgm:cxn modelId="{3F416B10-4497-41CA-8B95-FF59D48AB8D6}" type="presOf" srcId="{F8EAE957-B84B-4197-B69B-F0D326D1C08C}" destId="{89328A19-5DA0-42F9-863E-8995C7B6C540}" srcOrd="1" destOrd="0" presId="urn:microsoft.com/office/officeart/2005/8/layout/hList7"/>
    <dgm:cxn modelId="{C0F6F56F-5693-41CD-8A60-1849B0C4B8F4}" type="presOf" srcId="{94C53E7E-8545-42AB-ABA6-17CE4DE19C11}" destId="{FF277398-9D90-4B67-BCF0-008A3D039838}" srcOrd="1" destOrd="0" presId="urn:microsoft.com/office/officeart/2005/8/layout/hList7"/>
    <dgm:cxn modelId="{1A216E58-02F5-41C4-AA73-F5EF4EE18878}" type="presOf" srcId="{47F602A8-2789-4BEE-BD68-DC2CA5331EEB}" destId="{5490ABA7-7AD2-47C3-AEEF-9779E8820056}" srcOrd="0" destOrd="0" presId="urn:microsoft.com/office/officeart/2005/8/layout/hList7"/>
    <dgm:cxn modelId="{70935D54-FAEB-4E84-9FD1-BFB264CB2FCD}" type="presOf" srcId="{792D2B5C-8527-4446-9DFB-29C71055D438}" destId="{C86D6C2C-A129-4D3F-877B-84FBD3FE785C}" srcOrd="0" destOrd="0" presId="urn:microsoft.com/office/officeart/2005/8/layout/hList7"/>
    <dgm:cxn modelId="{D0AC19C7-B294-474F-83DE-779BED2A64F7}" type="presOf" srcId="{E7BAB522-21D0-4F4E-AD9B-A01AEDC66CAF}" destId="{8945973C-1E24-4D62-AF92-6D0A48A3E949}" srcOrd="1" destOrd="0" presId="urn:microsoft.com/office/officeart/2005/8/layout/hList7"/>
    <dgm:cxn modelId="{CB7A967B-56BA-4FC5-B7E2-B74278DCDB6E}" type="presOf" srcId="{188551BD-8657-4622-8EE9-13E06400A80E}" destId="{23CB3411-4807-4186-B79D-8B990F093527}" srcOrd="0" destOrd="0" presId="urn:microsoft.com/office/officeart/2005/8/layout/hList7"/>
    <dgm:cxn modelId="{A876E09F-18B6-41DD-8E51-0C3A85E1B2B1}" type="presOf" srcId="{FA8865F5-67B8-447A-A348-3F19A2A0BDC9}" destId="{2E831140-C2FD-461D-92AF-5B08C8BB94D9}" srcOrd="0" destOrd="0" presId="urn:microsoft.com/office/officeart/2005/8/layout/hList7"/>
    <dgm:cxn modelId="{59793CCC-2BB6-4549-B3EC-FA02457B5CBB}" srcId="{792D2B5C-8527-4446-9DFB-29C71055D438}" destId="{E7BAB522-21D0-4F4E-AD9B-A01AEDC66CAF}" srcOrd="8" destOrd="0" parTransId="{DFCC7DFF-8402-4328-8F51-A7682258C2BC}" sibTransId="{FE945660-E140-409F-81DB-895E53662D3F}"/>
    <dgm:cxn modelId="{8EF8F7D7-995A-45F6-908E-502757141009}" type="presOf" srcId="{973A2920-458B-47B5-B869-1D5487AFDBBC}" destId="{17C2603A-D1B7-46E0-A34D-71630338D246}" srcOrd="0" destOrd="0" presId="urn:microsoft.com/office/officeart/2005/8/layout/hList7"/>
    <dgm:cxn modelId="{44791A66-1CF7-4691-824A-A6CAF3ED76C6}" srcId="{792D2B5C-8527-4446-9DFB-29C71055D438}" destId="{F8EAE957-B84B-4197-B69B-F0D326D1C08C}" srcOrd="4" destOrd="0" parTransId="{D882BDEA-E57C-49BF-AD53-A9FD8DCC43E1}" sibTransId="{254AA723-082B-4791-BCC0-A40732FD8288}"/>
    <dgm:cxn modelId="{9FE3204A-17C3-4D38-8DFF-03CCE22669AD}" type="presOf" srcId="{973A2920-458B-47B5-B869-1D5487AFDBBC}" destId="{840315FA-0743-40FF-AA39-FD1805E120CC}" srcOrd="1" destOrd="0" presId="urn:microsoft.com/office/officeart/2005/8/layout/hList7"/>
    <dgm:cxn modelId="{A49041DC-963C-41F4-9164-8D1597196AC5}" type="presOf" srcId="{D9E647A5-F162-4F45-A92C-0FB8B803F20C}" destId="{37A82617-C8A6-40D8-B62B-F710096C0095}" srcOrd="1" destOrd="0" presId="urn:microsoft.com/office/officeart/2005/8/layout/hList7"/>
    <dgm:cxn modelId="{C25A1594-22D1-4C83-B48C-C60B96E838D0}" type="presParOf" srcId="{C86D6C2C-A129-4D3F-877B-84FBD3FE785C}" destId="{D1B71169-EAFF-45B0-9B17-C17902D98110}" srcOrd="0" destOrd="0" presId="urn:microsoft.com/office/officeart/2005/8/layout/hList7"/>
    <dgm:cxn modelId="{8A420DCA-FC06-4308-AEAB-BD11C774DBED}" type="presParOf" srcId="{C86D6C2C-A129-4D3F-877B-84FBD3FE785C}" destId="{869670D2-1C19-429E-84FF-54A39D933D3A}" srcOrd="1" destOrd="0" presId="urn:microsoft.com/office/officeart/2005/8/layout/hList7"/>
    <dgm:cxn modelId="{6DD745AF-4CAC-457D-B9F0-4FF811217A3A}" type="presParOf" srcId="{869670D2-1C19-429E-84FF-54A39D933D3A}" destId="{FA763583-2C64-4D5C-ABA4-7FAD0AB63C90}" srcOrd="0" destOrd="0" presId="urn:microsoft.com/office/officeart/2005/8/layout/hList7"/>
    <dgm:cxn modelId="{DBAD0EC2-C6E5-4F73-A032-264EDC4CF9D0}" type="presParOf" srcId="{FA763583-2C64-4D5C-ABA4-7FAD0AB63C90}" destId="{9F68448F-A8A6-4451-94AF-85C1EA9450A5}" srcOrd="0" destOrd="0" presId="urn:microsoft.com/office/officeart/2005/8/layout/hList7"/>
    <dgm:cxn modelId="{E000F1E3-1AD7-43C5-9D43-3C3E34852367}" type="presParOf" srcId="{FA763583-2C64-4D5C-ABA4-7FAD0AB63C90}" destId="{37A82617-C8A6-40D8-B62B-F710096C0095}" srcOrd="1" destOrd="0" presId="urn:microsoft.com/office/officeart/2005/8/layout/hList7"/>
    <dgm:cxn modelId="{9B066BB8-73EF-4B39-A6CA-EDEE03E99004}" type="presParOf" srcId="{FA763583-2C64-4D5C-ABA4-7FAD0AB63C90}" destId="{5B7A9357-5D63-4072-B3DC-403951056173}" srcOrd="2" destOrd="0" presId="urn:microsoft.com/office/officeart/2005/8/layout/hList7"/>
    <dgm:cxn modelId="{691A9315-3AE7-4BD1-80D2-EEBC914EEEC5}" type="presParOf" srcId="{FA763583-2C64-4D5C-ABA4-7FAD0AB63C90}" destId="{C8057070-78BE-4DEC-9C6E-28EEBAE07A5B}" srcOrd="3" destOrd="0" presId="urn:microsoft.com/office/officeart/2005/8/layout/hList7"/>
    <dgm:cxn modelId="{930CF5DB-FA4C-451A-B07C-DD1C574F2D67}" type="presParOf" srcId="{869670D2-1C19-429E-84FF-54A39D933D3A}" destId="{3B76CC13-AE66-4B9F-8054-7AE68AB753D2}" srcOrd="1" destOrd="0" presId="urn:microsoft.com/office/officeart/2005/8/layout/hList7"/>
    <dgm:cxn modelId="{016C1EC2-9E03-4F09-ABF8-902CCF865B79}" type="presParOf" srcId="{869670D2-1C19-429E-84FF-54A39D933D3A}" destId="{DE65EE7D-FD1D-4513-8C0C-EA66D5AD0E34}" srcOrd="2" destOrd="0" presId="urn:microsoft.com/office/officeart/2005/8/layout/hList7"/>
    <dgm:cxn modelId="{D20CFB11-84E2-427E-9517-85FBA58A0727}" type="presParOf" srcId="{DE65EE7D-FD1D-4513-8C0C-EA66D5AD0E34}" destId="{872D5FE3-3184-47CB-8897-5ED70C091BD3}" srcOrd="0" destOrd="0" presId="urn:microsoft.com/office/officeart/2005/8/layout/hList7"/>
    <dgm:cxn modelId="{DFD9C1E1-6F0E-427C-A2B9-00EB51921E09}" type="presParOf" srcId="{DE65EE7D-FD1D-4513-8C0C-EA66D5AD0E34}" destId="{5E0BB993-28EC-4794-9FCD-4A149285DA5E}" srcOrd="1" destOrd="0" presId="urn:microsoft.com/office/officeart/2005/8/layout/hList7"/>
    <dgm:cxn modelId="{541A5853-7235-4ABE-93BE-B92E4D10D183}" type="presParOf" srcId="{DE65EE7D-FD1D-4513-8C0C-EA66D5AD0E34}" destId="{55EBD831-271E-4C39-A3CA-D26C220AEBE8}" srcOrd="2" destOrd="0" presId="urn:microsoft.com/office/officeart/2005/8/layout/hList7"/>
    <dgm:cxn modelId="{4DF5BE02-AE31-4D76-AA15-8155E97EC7A4}" type="presParOf" srcId="{DE65EE7D-FD1D-4513-8C0C-EA66D5AD0E34}" destId="{1D1CB954-855B-436B-BC58-C9008BE65E0A}" srcOrd="3" destOrd="0" presId="urn:microsoft.com/office/officeart/2005/8/layout/hList7"/>
    <dgm:cxn modelId="{CD5C23F7-82F2-4816-B9AD-F75DF16EAABB}" type="presParOf" srcId="{869670D2-1C19-429E-84FF-54A39D933D3A}" destId="{0288B489-7E68-40B8-97F9-9DAA063149AB}" srcOrd="3" destOrd="0" presId="urn:microsoft.com/office/officeart/2005/8/layout/hList7"/>
    <dgm:cxn modelId="{FDEAD839-6607-4BA8-9053-47B9043CA83A}" type="presParOf" srcId="{869670D2-1C19-429E-84FF-54A39D933D3A}" destId="{2589B380-6656-40E8-BCE6-76165E58AED2}" srcOrd="4" destOrd="0" presId="urn:microsoft.com/office/officeart/2005/8/layout/hList7"/>
    <dgm:cxn modelId="{4ECD99D7-5FAE-445F-9C12-B8BA86695AE5}" type="presParOf" srcId="{2589B380-6656-40E8-BCE6-76165E58AED2}" destId="{23CB3411-4807-4186-B79D-8B990F093527}" srcOrd="0" destOrd="0" presId="urn:microsoft.com/office/officeart/2005/8/layout/hList7"/>
    <dgm:cxn modelId="{9099FF13-BBE0-495D-83F0-0123144E4AB2}" type="presParOf" srcId="{2589B380-6656-40E8-BCE6-76165E58AED2}" destId="{1182C79B-1264-4967-9562-6B6D75BF391E}" srcOrd="1" destOrd="0" presId="urn:microsoft.com/office/officeart/2005/8/layout/hList7"/>
    <dgm:cxn modelId="{06DBBB80-9B20-4964-96A1-24D2D7A34A49}" type="presParOf" srcId="{2589B380-6656-40E8-BCE6-76165E58AED2}" destId="{B462147C-6B89-4EA8-931D-1890E180E86C}" srcOrd="2" destOrd="0" presId="urn:microsoft.com/office/officeart/2005/8/layout/hList7"/>
    <dgm:cxn modelId="{68409020-9C80-4219-9BA1-4B875E7A1A19}" type="presParOf" srcId="{2589B380-6656-40E8-BCE6-76165E58AED2}" destId="{31058695-F30C-44CE-AD77-43AE6338A135}" srcOrd="3" destOrd="0" presId="urn:microsoft.com/office/officeart/2005/8/layout/hList7"/>
    <dgm:cxn modelId="{59C25B69-3103-444A-9540-B6C73E6C939F}" type="presParOf" srcId="{869670D2-1C19-429E-84FF-54A39D933D3A}" destId="{F0571877-8F5C-448C-BEF7-3CF28FADBF66}" srcOrd="5" destOrd="0" presId="urn:microsoft.com/office/officeart/2005/8/layout/hList7"/>
    <dgm:cxn modelId="{37661A27-14B0-4AAE-8351-4F016BF99247}" type="presParOf" srcId="{869670D2-1C19-429E-84FF-54A39D933D3A}" destId="{581A608E-25EA-4187-A5C3-E43546582173}" srcOrd="6" destOrd="0" presId="urn:microsoft.com/office/officeart/2005/8/layout/hList7"/>
    <dgm:cxn modelId="{9FD6919C-C29E-4D37-B2D6-AA24D5FC2916}" type="presParOf" srcId="{581A608E-25EA-4187-A5C3-E43546582173}" destId="{5490ABA7-7AD2-47C3-AEEF-9779E8820056}" srcOrd="0" destOrd="0" presId="urn:microsoft.com/office/officeart/2005/8/layout/hList7"/>
    <dgm:cxn modelId="{E64FD499-F9BB-4B63-AE3B-BE06DF670FCE}" type="presParOf" srcId="{581A608E-25EA-4187-A5C3-E43546582173}" destId="{BC82EE33-51A1-4965-AC31-1493CA112215}" srcOrd="1" destOrd="0" presId="urn:microsoft.com/office/officeart/2005/8/layout/hList7"/>
    <dgm:cxn modelId="{F6D89A06-AB9A-4EFD-8A03-F568842F9977}" type="presParOf" srcId="{581A608E-25EA-4187-A5C3-E43546582173}" destId="{D0AA4108-67DA-450B-A493-70C68A7E7833}" srcOrd="2" destOrd="0" presId="urn:microsoft.com/office/officeart/2005/8/layout/hList7"/>
    <dgm:cxn modelId="{C6D36D75-692A-4385-A58E-960726525F19}" type="presParOf" srcId="{581A608E-25EA-4187-A5C3-E43546582173}" destId="{B89FA086-425F-421C-9E08-66B47E988F2B}" srcOrd="3" destOrd="0" presId="urn:microsoft.com/office/officeart/2005/8/layout/hList7"/>
    <dgm:cxn modelId="{57978E19-5CF1-4C1C-819C-0C06CA3D200C}" type="presParOf" srcId="{869670D2-1C19-429E-84FF-54A39D933D3A}" destId="{37A1C2A8-DBFF-4C71-87AC-D511FD1A0099}" srcOrd="7" destOrd="0" presId="urn:microsoft.com/office/officeart/2005/8/layout/hList7"/>
    <dgm:cxn modelId="{2B8C01E4-A429-4529-97EF-8DDACB1A708E}" type="presParOf" srcId="{869670D2-1C19-429E-84FF-54A39D933D3A}" destId="{CF128F4D-FF66-4AD3-AC06-BA5F4648CAFF}" srcOrd="8" destOrd="0" presId="urn:microsoft.com/office/officeart/2005/8/layout/hList7"/>
    <dgm:cxn modelId="{4303E3F2-C27F-4D75-9902-A0550C217C9C}" type="presParOf" srcId="{CF128F4D-FF66-4AD3-AC06-BA5F4648CAFF}" destId="{5B2D4914-23CF-4962-A14A-A2CBF2BADEAE}" srcOrd="0" destOrd="0" presId="urn:microsoft.com/office/officeart/2005/8/layout/hList7"/>
    <dgm:cxn modelId="{0D064780-15A9-4504-B14B-A527B9AC71AC}" type="presParOf" srcId="{CF128F4D-FF66-4AD3-AC06-BA5F4648CAFF}" destId="{89328A19-5DA0-42F9-863E-8995C7B6C540}" srcOrd="1" destOrd="0" presId="urn:microsoft.com/office/officeart/2005/8/layout/hList7"/>
    <dgm:cxn modelId="{E84338F8-8A7A-47F6-8294-37AE66780BE2}" type="presParOf" srcId="{CF128F4D-FF66-4AD3-AC06-BA5F4648CAFF}" destId="{AFFFCE7B-4096-4653-B474-E5D222610596}" srcOrd="2" destOrd="0" presId="urn:microsoft.com/office/officeart/2005/8/layout/hList7"/>
    <dgm:cxn modelId="{F38702E0-5B55-4B90-A06D-B7613A21EC8C}" type="presParOf" srcId="{CF128F4D-FF66-4AD3-AC06-BA5F4648CAFF}" destId="{B8385C4D-DADA-4F96-8484-9EB82A9CEE30}" srcOrd="3" destOrd="0" presId="urn:microsoft.com/office/officeart/2005/8/layout/hList7"/>
    <dgm:cxn modelId="{A045DFCF-3C2E-4F1F-BB9B-DB2702EEDF34}" type="presParOf" srcId="{869670D2-1C19-429E-84FF-54A39D933D3A}" destId="{BB4E38BE-408F-45C0-B60C-C2672D0C8830}" srcOrd="9" destOrd="0" presId="urn:microsoft.com/office/officeart/2005/8/layout/hList7"/>
    <dgm:cxn modelId="{D35383DC-C3B6-47E0-B112-715BBCED440B}" type="presParOf" srcId="{869670D2-1C19-429E-84FF-54A39D933D3A}" destId="{583ADEFA-0B70-4B5E-B982-FF954905E7CB}" srcOrd="10" destOrd="0" presId="urn:microsoft.com/office/officeart/2005/8/layout/hList7"/>
    <dgm:cxn modelId="{10D04CD1-FF70-49BA-AD38-A4C453823C98}" type="presParOf" srcId="{583ADEFA-0B70-4B5E-B982-FF954905E7CB}" destId="{17C2603A-D1B7-46E0-A34D-71630338D246}" srcOrd="0" destOrd="0" presId="urn:microsoft.com/office/officeart/2005/8/layout/hList7"/>
    <dgm:cxn modelId="{39E1A38E-21A2-4B11-9CD9-BB88F6C47950}" type="presParOf" srcId="{583ADEFA-0B70-4B5E-B982-FF954905E7CB}" destId="{840315FA-0743-40FF-AA39-FD1805E120CC}" srcOrd="1" destOrd="0" presId="urn:microsoft.com/office/officeart/2005/8/layout/hList7"/>
    <dgm:cxn modelId="{4A164153-0DC3-4B95-883A-24DEF20B12B4}" type="presParOf" srcId="{583ADEFA-0B70-4B5E-B982-FF954905E7CB}" destId="{4266D72C-9D2F-463A-92A1-764BFA509B96}" srcOrd="2" destOrd="0" presId="urn:microsoft.com/office/officeart/2005/8/layout/hList7"/>
    <dgm:cxn modelId="{BD1BD0C4-5DE8-4FC6-BCE0-BAD08F950FDA}" type="presParOf" srcId="{583ADEFA-0B70-4B5E-B982-FF954905E7CB}" destId="{12E9B875-CFE9-427A-B58D-28116C1A62D3}" srcOrd="3" destOrd="0" presId="urn:microsoft.com/office/officeart/2005/8/layout/hList7"/>
    <dgm:cxn modelId="{2F4063F2-98F1-4743-A921-96693562AEE9}" type="presParOf" srcId="{869670D2-1C19-429E-84FF-54A39D933D3A}" destId="{2E831140-C2FD-461D-92AF-5B08C8BB94D9}" srcOrd="11" destOrd="0" presId="urn:microsoft.com/office/officeart/2005/8/layout/hList7"/>
    <dgm:cxn modelId="{311D8692-D375-487D-B547-8878D0770040}" type="presParOf" srcId="{869670D2-1C19-429E-84FF-54A39D933D3A}" destId="{D2F9BDE6-8A29-471F-B66E-2BED27E8CC5A}" srcOrd="12" destOrd="0" presId="urn:microsoft.com/office/officeart/2005/8/layout/hList7"/>
    <dgm:cxn modelId="{F2400F92-532D-4C61-86CF-5AFA432B4815}" type="presParOf" srcId="{D2F9BDE6-8A29-471F-B66E-2BED27E8CC5A}" destId="{1E64A515-80E5-42A5-B383-423F47846FFE}" srcOrd="0" destOrd="0" presId="urn:microsoft.com/office/officeart/2005/8/layout/hList7"/>
    <dgm:cxn modelId="{F8BA8325-B389-4F9D-8367-660F396E01D6}" type="presParOf" srcId="{D2F9BDE6-8A29-471F-B66E-2BED27E8CC5A}" destId="{E6A6A4F8-2E72-4B5E-B73A-50910F73F9A8}" srcOrd="1" destOrd="0" presId="urn:microsoft.com/office/officeart/2005/8/layout/hList7"/>
    <dgm:cxn modelId="{2DB02D15-0A52-496B-851E-33ACFA795F2E}" type="presParOf" srcId="{D2F9BDE6-8A29-471F-B66E-2BED27E8CC5A}" destId="{AF6875E1-577A-4782-B8EF-A701DEAB0CA1}" srcOrd="2" destOrd="0" presId="urn:microsoft.com/office/officeart/2005/8/layout/hList7"/>
    <dgm:cxn modelId="{E0975E42-D7BD-4809-A807-22C6CC8F1A74}" type="presParOf" srcId="{D2F9BDE6-8A29-471F-B66E-2BED27E8CC5A}" destId="{88933FCB-DA5C-414E-8FCB-7976F1A1CDE4}" srcOrd="3" destOrd="0" presId="urn:microsoft.com/office/officeart/2005/8/layout/hList7"/>
    <dgm:cxn modelId="{9AEE2B45-BD02-4966-A6F0-F4CB344488E6}" type="presParOf" srcId="{869670D2-1C19-429E-84FF-54A39D933D3A}" destId="{8522ABCA-5026-4B6A-A67F-C74AB741B7C5}" srcOrd="13" destOrd="0" presId="urn:microsoft.com/office/officeart/2005/8/layout/hList7"/>
    <dgm:cxn modelId="{53F732A5-5EAC-44EC-BF9B-63A1B1D99FA2}" type="presParOf" srcId="{869670D2-1C19-429E-84FF-54A39D933D3A}" destId="{6A5B6565-BD50-4CEC-ABC6-0E6AB2812862}" srcOrd="14" destOrd="0" presId="urn:microsoft.com/office/officeart/2005/8/layout/hList7"/>
    <dgm:cxn modelId="{7B501A61-44DB-41FC-9876-42A0AA97C70D}" type="presParOf" srcId="{6A5B6565-BD50-4CEC-ABC6-0E6AB2812862}" destId="{E368B435-7126-4146-8AC2-285BE77CB390}" srcOrd="0" destOrd="0" presId="urn:microsoft.com/office/officeart/2005/8/layout/hList7"/>
    <dgm:cxn modelId="{6A8B783A-0B7B-470A-BD27-1AE6C242CB1E}" type="presParOf" srcId="{6A5B6565-BD50-4CEC-ABC6-0E6AB2812862}" destId="{FF277398-9D90-4B67-BCF0-008A3D039838}" srcOrd="1" destOrd="0" presId="urn:microsoft.com/office/officeart/2005/8/layout/hList7"/>
    <dgm:cxn modelId="{3625ED98-E3E6-40DC-BFED-6485FBD8FF0B}" type="presParOf" srcId="{6A5B6565-BD50-4CEC-ABC6-0E6AB2812862}" destId="{A1666D20-1612-4910-8F58-8B92C59EFBE3}" srcOrd="2" destOrd="0" presId="urn:microsoft.com/office/officeart/2005/8/layout/hList7"/>
    <dgm:cxn modelId="{34C62FE5-8E32-435A-B21C-74DBCFB3BCA7}" type="presParOf" srcId="{6A5B6565-BD50-4CEC-ABC6-0E6AB2812862}" destId="{324F0AB6-015C-45B9-B628-28BC5BE11DE5}" srcOrd="3" destOrd="0" presId="urn:microsoft.com/office/officeart/2005/8/layout/hList7"/>
    <dgm:cxn modelId="{0C0A1E9B-87C3-4C37-AF3B-9FAF7D05FF9A}" type="presParOf" srcId="{869670D2-1C19-429E-84FF-54A39D933D3A}" destId="{E9F55408-A0B3-4381-ABBA-999FFB5EF6D5}" srcOrd="15" destOrd="0" presId="urn:microsoft.com/office/officeart/2005/8/layout/hList7"/>
    <dgm:cxn modelId="{D9E1783F-AC86-4F3A-820E-8D55FCB16D62}" type="presParOf" srcId="{869670D2-1C19-429E-84FF-54A39D933D3A}" destId="{8A7F710F-6263-4035-8CD3-D3AD8680743E}" srcOrd="16" destOrd="0" presId="urn:microsoft.com/office/officeart/2005/8/layout/hList7"/>
    <dgm:cxn modelId="{C859B829-EF94-41BF-9810-727560EDF604}" type="presParOf" srcId="{8A7F710F-6263-4035-8CD3-D3AD8680743E}" destId="{C2512611-6A6B-4275-A964-9DAEFD23B4A9}" srcOrd="0" destOrd="0" presId="urn:microsoft.com/office/officeart/2005/8/layout/hList7"/>
    <dgm:cxn modelId="{2A662137-BC4B-48E4-8A0D-66C433EB98A0}" type="presParOf" srcId="{8A7F710F-6263-4035-8CD3-D3AD8680743E}" destId="{8945973C-1E24-4D62-AF92-6D0A48A3E949}" srcOrd="1" destOrd="0" presId="urn:microsoft.com/office/officeart/2005/8/layout/hList7"/>
    <dgm:cxn modelId="{CA6D3A07-0E09-4438-A5AF-161787A9ACCD}" type="presParOf" srcId="{8A7F710F-6263-4035-8CD3-D3AD8680743E}" destId="{8325109A-BEF5-46A1-87F6-2A00865FFA1A}" srcOrd="2" destOrd="0" presId="urn:microsoft.com/office/officeart/2005/8/layout/hList7"/>
    <dgm:cxn modelId="{17B31AD1-2B61-4991-BC65-23D2693D0125}" type="presParOf" srcId="{8A7F710F-6263-4035-8CD3-D3AD8680743E}" destId="{56DD1796-7DBB-4AEF-9559-EB51A9FCD3C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D7AC5-697E-43CB-AE2B-0602D13397D1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F5BE29-F953-40DE-996D-C65A3D9DE747}">
      <dgm:prSet phldrT="[Текст]"/>
      <dgm:spPr/>
      <dgm:t>
        <a:bodyPr/>
        <a:lstStyle/>
        <a:p>
          <a:r>
            <a:rPr lang="ru-RU" dirty="0" smtClean="0"/>
            <a:t>Архитектура </a:t>
          </a:r>
          <a:r>
            <a:rPr lang="en-US" dirty="0" smtClean="0"/>
            <a:t>Tell Me More</a:t>
          </a:r>
          <a:endParaRPr lang="ru-RU" dirty="0"/>
        </a:p>
      </dgm:t>
    </dgm:pt>
    <dgm:pt modelId="{5DCEAE64-86E8-46DE-8B2A-244742E095FB}" type="parTrans" cxnId="{5B1BA6C2-095D-401B-91CB-59349B08FE65}">
      <dgm:prSet/>
      <dgm:spPr/>
      <dgm:t>
        <a:bodyPr/>
        <a:lstStyle/>
        <a:p>
          <a:endParaRPr lang="ru-RU"/>
        </a:p>
      </dgm:t>
    </dgm:pt>
    <dgm:pt modelId="{AE92AB1E-6061-4F84-AEEF-CF6288292706}" type="sibTrans" cxnId="{5B1BA6C2-095D-401B-91CB-59349B08FE65}">
      <dgm:prSet/>
      <dgm:spPr/>
      <dgm:t>
        <a:bodyPr/>
        <a:lstStyle/>
        <a:p>
          <a:endParaRPr lang="ru-RU"/>
        </a:p>
      </dgm:t>
    </dgm:pt>
    <dgm:pt modelId="{9ECC8664-C346-4A29-898D-3B2CFEAAD425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Роль учащегося</a:t>
          </a:r>
          <a:endParaRPr lang="ru-RU" dirty="0"/>
        </a:p>
      </dgm:t>
    </dgm:pt>
    <dgm:pt modelId="{E2DC67C1-E010-4957-8831-D07D5C4709AB}" type="parTrans" cxnId="{2EBE4E2F-425A-4817-B3D4-CC1A4791D087}">
      <dgm:prSet/>
      <dgm:spPr/>
      <dgm:t>
        <a:bodyPr/>
        <a:lstStyle/>
        <a:p>
          <a:endParaRPr lang="ru-RU"/>
        </a:p>
      </dgm:t>
    </dgm:pt>
    <dgm:pt modelId="{48E28F7B-FFCA-4C3D-9EE6-B43FC0F5EE02}" type="sibTrans" cxnId="{2EBE4E2F-425A-4817-B3D4-CC1A4791D087}">
      <dgm:prSet/>
      <dgm:spPr/>
      <dgm:t>
        <a:bodyPr/>
        <a:lstStyle/>
        <a:p>
          <a:endParaRPr lang="ru-RU"/>
        </a:p>
      </dgm:t>
    </dgm:pt>
    <dgm:pt modelId="{49C96278-B615-4B52-B2D8-1950AEDEFFA9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Роль преподавателя</a:t>
          </a:r>
          <a:endParaRPr lang="ru-RU" dirty="0"/>
        </a:p>
      </dgm:t>
    </dgm:pt>
    <dgm:pt modelId="{A30B0DEC-D127-4A5E-B171-60D621152ABE}" type="parTrans" cxnId="{0A559014-1C4C-4B42-8000-AD21DC514953}">
      <dgm:prSet/>
      <dgm:spPr/>
      <dgm:t>
        <a:bodyPr/>
        <a:lstStyle/>
        <a:p>
          <a:endParaRPr lang="ru-RU"/>
        </a:p>
      </dgm:t>
    </dgm:pt>
    <dgm:pt modelId="{6033A8FB-DF9D-4F7A-8A69-81F134B2C858}" type="sibTrans" cxnId="{0A559014-1C4C-4B42-8000-AD21DC514953}">
      <dgm:prSet/>
      <dgm:spPr/>
      <dgm:t>
        <a:bodyPr/>
        <a:lstStyle/>
        <a:p>
          <a:endParaRPr lang="ru-RU"/>
        </a:p>
      </dgm:t>
    </dgm:pt>
    <dgm:pt modelId="{5F35BF29-3490-47EB-BCB4-C2E9C121315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Роль менеджера учебного процесса</a:t>
          </a:r>
          <a:endParaRPr lang="ru-RU" dirty="0"/>
        </a:p>
      </dgm:t>
    </dgm:pt>
    <dgm:pt modelId="{D6430341-C0CF-4E8E-9DCA-10E1CB69F5C6}" type="parTrans" cxnId="{534F6D87-1D4E-4E59-B6B3-B2A084DD9976}">
      <dgm:prSet/>
      <dgm:spPr/>
      <dgm:t>
        <a:bodyPr/>
        <a:lstStyle/>
        <a:p>
          <a:endParaRPr lang="ru-RU"/>
        </a:p>
      </dgm:t>
    </dgm:pt>
    <dgm:pt modelId="{D990C936-9A08-4B9E-9084-116B2E1D815B}" type="sibTrans" cxnId="{534F6D87-1D4E-4E59-B6B3-B2A084DD9976}">
      <dgm:prSet/>
      <dgm:spPr/>
      <dgm:t>
        <a:bodyPr/>
        <a:lstStyle/>
        <a:p>
          <a:endParaRPr lang="ru-RU"/>
        </a:p>
      </dgm:t>
    </dgm:pt>
    <dgm:pt modelId="{D6C2803C-A6A1-4C8E-BF06-CA29222CE65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Роль администратора</a:t>
          </a:r>
          <a:endParaRPr lang="ru-RU" dirty="0"/>
        </a:p>
      </dgm:t>
    </dgm:pt>
    <dgm:pt modelId="{0B51FE96-987D-4EC2-9E5B-2BA7331F24F9}" type="parTrans" cxnId="{FC4098C0-6529-4EC7-8024-F8577428BA56}">
      <dgm:prSet/>
      <dgm:spPr/>
      <dgm:t>
        <a:bodyPr/>
        <a:lstStyle/>
        <a:p>
          <a:endParaRPr lang="ru-RU"/>
        </a:p>
      </dgm:t>
    </dgm:pt>
    <dgm:pt modelId="{5C80A8C9-5C9A-4FBF-B0EA-EA3C9263E086}" type="sibTrans" cxnId="{FC4098C0-6529-4EC7-8024-F8577428BA56}">
      <dgm:prSet/>
      <dgm:spPr/>
      <dgm:t>
        <a:bodyPr/>
        <a:lstStyle/>
        <a:p>
          <a:endParaRPr lang="ru-RU"/>
        </a:p>
      </dgm:t>
    </dgm:pt>
    <dgm:pt modelId="{89EE4C17-E91E-46F9-B325-78F542AD1EF0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Доступ к </a:t>
          </a:r>
          <a:r>
            <a:rPr lang="en-US" dirty="0" smtClean="0"/>
            <a:t>9</a:t>
          </a:r>
          <a:r>
            <a:rPr lang="ru-RU" dirty="0" smtClean="0"/>
            <a:t> языкам обучения</a:t>
          </a:r>
          <a:endParaRPr lang="ru-RU" dirty="0"/>
        </a:p>
      </dgm:t>
    </dgm:pt>
    <dgm:pt modelId="{E6616162-5FAE-4B23-BDE2-F6CF461C819E}" type="parTrans" cxnId="{9D4F43CD-951C-4DF8-BDC7-7EB8EA6DC91D}">
      <dgm:prSet/>
      <dgm:spPr/>
      <dgm:t>
        <a:bodyPr/>
        <a:lstStyle/>
        <a:p>
          <a:endParaRPr lang="ru-RU"/>
        </a:p>
      </dgm:t>
    </dgm:pt>
    <dgm:pt modelId="{0EAF44C3-D50F-47C1-82FE-71F0591A790B}" type="sibTrans" cxnId="{9D4F43CD-951C-4DF8-BDC7-7EB8EA6DC91D}">
      <dgm:prSet/>
      <dgm:spPr/>
      <dgm:t>
        <a:bodyPr/>
        <a:lstStyle/>
        <a:p>
          <a:endParaRPr lang="ru-RU"/>
        </a:p>
      </dgm:t>
    </dgm:pt>
    <dgm:pt modelId="{D44B95B2-87E5-4EEB-AD6A-5D2E5BEA0FCD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Все уровни от новичка до эксперта</a:t>
          </a:r>
          <a:endParaRPr lang="ru-RU" dirty="0"/>
        </a:p>
      </dgm:t>
    </dgm:pt>
    <dgm:pt modelId="{7ACE19A7-E2B6-4FC8-A4D6-330D3A983462}" type="parTrans" cxnId="{C1D0CA76-A7B7-48F6-A7F2-7D773ECFBF47}">
      <dgm:prSet/>
      <dgm:spPr/>
      <dgm:t>
        <a:bodyPr/>
        <a:lstStyle/>
        <a:p>
          <a:endParaRPr lang="ru-RU"/>
        </a:p>
      </dgm:t>
    </dgm:pt>
    <dgm:pt modelId="{9F3D97E6-B7EF-4CCB-97D2-0B6F67AF7F13}" type="sibTrans" cxnId="{C1D0CA76-A7B7-48F6-A7F2-7D773ECFBF47}">
      <dgm:prSet/>
      <dgm:spPr/>
      <dgm:t>
        <a:bodyPr/>
        <a:lstStyle/>
        <a:p>
          <a:endParaRPr lang="ru-RU"/>
        </a:p>
      </dgm:t>
    </dgm:pt>
    <dgm:pt modelId="{76DF6B6A-AE78-441F-B608-5EEDB6C09711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Входное, промежуточное и итоговое тестирование</a:t>
          </a:r>
          <a:endParaRPr lang="ru-RU" dirty="0"/>
        </a:p>
      </dgm:t>
    </dgm:pt>
    <dgm:pt modelId="{77A32928-59F0-4800-A644-3C97653A8611}" type="parTrans" cxnId="{33C92FD2-8191-4A56-9DDB-F4C5CB99347C}">
      <dgm:prSet/>
      <dgm:spPr/>
      <dgm:t>
        <a:bodyPr/>
        <a:lstStyle/>
        <a:p>
          <a:endParaRPr lang="ru-RU"/>
        </a:p>
      </dgm:t>
    </dgm:pt>
    <dgm:pt modelId="{5BBBDEEE-B066-40A7-95F7-D10C3A2465E3}" type="sibTrans" cxnId="{33C92FD2-8191-4A56-9DDB-F4C5CB99347C}">
      <dgm:prSet/>
      <dgm:spPr/>
      <dgm:t>
        <a:bodyPr/>
        <a:lstStyle/>
        <a:p>
          <a:endParaRPr lang="ru-RU"/>
        </a:p>
      </dgm:t>
    </dgm:pt>
    <dgm:pt modelId="{63A60ACE-C628-46D9-A619-813CF17D903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Контроль обучения (время и результаты)</a:t>
          </a:r>
          <a:endParaRPr lang="ru-RU" dirty="0"/>
        </a:p>
      </dgm:t>
    </dgm:pt>
    <dgm:pt modelId="{186DBD88-26B3-47EB-B906-9F52A91FBE3E}" type="parTrans" cxnId="{7566CE31-6108-4BAD-B124-0244D860325A}">
      <dgm:prSet/>
      <dgm:spPr/>
      <dgm:t>
        <a:bodyPr/>
        <a:lstStyle/>
        <a:p>
          <a:endParaRPr lang="ru-RU"/>
        </a:p>
      </dgm:t>
    </dgm:pt>
    <dgm:pt modelId="{B9C420BF-9CE7-4018-8845-FA320C046C35}" type="sibTrans" cxnId="{7566CE31-6108-4BAD-B124-0244D860325A}">
      <dgm:prSet/>
      <dgm:spPr/>
      <dgm:t>
        <a:bodyPr/>
        <a:lstStyle/>
        <a:p>
          <a:endParaRPr lang="ru-RU"/>
        </a:p>
      </dgm:t>
    </dgm:pt>
    <dgm:pt modelId="{AC6157F8-2C09-458D-8E93-EF660BEA79F6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Общение, вопросы и ответы</a:t>
          </a:r>
          <a:endParaRPr lang="ru-RU" dirty="0"/>
        </a:p>
      </dgm:t>
    </dgm:pt>
    <dgm:pt modelId="{BE0A5603-4D3E-419D-A365-036BCEEB51CD}" type="parTrans" cxnId="{7A5F1C3F-1E76-4B35-88ED-3D45B9265C55}">
      <dgm:prSet/>
      <dgm:spPr/>
      <dgm:t>
        <a:bodyPr/>
        <a:lstStyle/>
        <a:p>
          <a:endParaRPr lang="ru-RU"/>
        </a:p>
      </dgm:t>
    </dgm:pt>
    <dgm:pt modelId="{23C742A3-EC0E-4EEF-8793-38153D194DDE}" type="sibTrans" cxnId="{7A5F1C3F-1E76-4B35-88ED-3D45B9265C55}">
      <dgm:prSet/>
      <dgm:spPr/>
      <dgm:t>
        <a:bodyPr/>
        <a:lstStyle/>
        <a:p>
          <a:endParaRPr lang="ru-RU"/>
        </a:p>
      </dgm:t>
    </dgm:pt>
    <dgm:pt modelId="{37044246-8172-4A64-A46E-F5A612929FB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Отправка индивидуальных заданий</a:t>
          </a:r>
          <a:endParaRPr lang="ru-RU" dirty="0"/>
        </a:p>
      </dgm:t>
    </dgm:pt>
    <dgm:pt modelId="{D125CCB2-6757-46A1-A30F-E36F10975842}" type="parTrans" cxnId="{1BF5FA0D-EAF2-47D0-AF5B-9BD8B9DA7A3E}">
      <dgm:prSet/>
      <dgm:spPr/>
      <dgm:t>
        <a:bodyPr/>
        <a:lstStyle/>
        <a:p>
          <a:endParaRPr lang="ru-RU"/>
        </a:p>
      </dgm:t>
    </dgm:pt>
    <dgm:pt modelId="{5D6F4603-2F8C-4057-9E7B-1BD6D1CE3FD5}" type="sibTrans" cxnId="{1BF5FA0D-EAF2-47D0-AF5B-9BD8B9DA7A3E}">
      <dgm:prSet/>
      <dgm:spPr/>
      <dgm:t>
        <a:bodyPr/>
        <a:lstStyle/>
        <a:p>
          <a:endParaRPr lang="ru-RU"/>
        </a:p>
      </dgm:t>
    </dgm:pt>
    <dgm:pt modelId="{0358C880-3F3E-49BD-ADDD-E5AE5682A852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Автоматические отчеты</a:t>
          </a:r>
          <a:endParaRPr lang="ru-RU" dirty="0"/>
        </a:p>
      </dgm:t>
    </dgm:pt>
    <dgm:pt modelId="{E6612362-6DEF-4B84-A27E-429C3D6873DC}" type="parTrans" cxnId="{04618AE0-E65C-47EE-848F-0A90EF119BD9}">
      <dgm:prSet/>
      <dgm:spPr/>
      <dgm:t>
        <a:bodyPr/>
        <a:lstStyle/>
        <a:p>
          <a:endParaRPr lang="ru-RU"/>
        </a:p>
      </dgm:t>
    </dgm:pt>
    <dgm:pt modelId="{A2A23E21-4BFB-4043-8B3D-A888B0908068}" type="sibTrans" cxnId="{04618AE0-E65C-47EE-848F-0A90EF119BD9}">
      <dgm:prSet/>
      <dgm:spPr/>
      <dgm:t>
        <a:bodyPr/>
        <a:lstStyle/>
        <a:p>
          <a:endParaRPr lang="ru-RU"/>
        </a:p>
      </dgm:t>
    </dgm:pt>
    <dgm:pt modelId="{3C0BB1BD-470C-4CEC-8730-43D2F4BF911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Результаты обучения</a:t>
          </a:r>
          <a:endParaRPr lang="ru-RU" dirty="0"/>
        </a:p>
      </dgm:t>
    </dgm:pt>
    <dgm:pt modelId="{8996BEE2-ADB8-44E6-A5AA-E0FB16722E5C}" type="parTrans" cxnId="{F055DAB2-6B20-4E42-940F-1F69BDEDAEFF}">
      <dgm:prSet/>
      <dgm:spPr/>
      <dgm:t>
        <a:bodyPr/>
        <a:lstStyle/>
        <a:p>
          <a:endParaRPr lang="ru-RU"/>
        </a:p>
      </dgm:t>
    </dgm:pt>
    <dgm:pt modelId="{A0535139-97F7-4CC9-BBE2-97CE9BA83CC3}" type="sibTrans" cxnId="{F055DAB2-6B20-4E42-940F-1F69BDEDAEFF}">
      <dgm:prSet/>
      <dgm:spPr/>
      <dgm:t>
        <a:bodyPr/>
        <a:lstStyle/>
        <a:p>
          <a:endParaRPr lang="ru-RU"/>
        </a:p>
      </dgm:t>
    </dgm:pt>
    <dgm:pt modelId="{1EDB28C7-AC4F-42F4-B9B9-187907577E43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Выгрузка отчетов об обучении</a:t>
          </a:r>
          <a:endParaRPr lang="ru-RU" dirty="0"/>
        </a:p>
      </dgm:t>
    </dgm:pt>
    <dgm:pt modelId="{9462E4CF-5AC2-489C-A03C-5D18D05EFC10}" type="parTrans" cxnId="{FCF7971B-A4AE-4312-89E3-2A771D618F8D}">
      <dgm:prSet/>
      <dgm:spPr/>
      <dgm:t>
        <a:bodyPr/>
        <a:lstStyle/>
        <a:p>
          <a:endParaRPr lang="ru-RU"/>
        </a:p>
      </dgm:t>
    </dgm:pt>
    <dgm:pt modelId="{5FBCC6B0-ABF8-40CD-89EB-C9653F46D78B}" type="sibTrans" cxnId="{FCF7971B-A4AE-4312-89E3-2A771D618F8D}">
      <dgm:prSet/>
      <dgm:spPr/>
      <dgm:t>
        <a:bodyPr/>
        <a:lstStyle/>
        <a:p>
          <a:endParaRPr lang="ru-RU"/>
        </a:p>
      </dgm:t>
    </dgm:pt>
    <dgm:pt modelId="{2F11CAD7-377C-4092-8E29-4F17CC336662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Регистрация учащихся, преподавателей и менеджеров</a:t>
          </a:r>
          <a:endParaRPr lang="ru-RU" dirty="0"/>
        </a:p>
      </dgm:t>
    </dgm:pt>
    <dgm:pt modelId="{0BD874B6-210F-4A6F-B1CC-A71DDE659B2D}" type="parTrans" cxnId="{FE6353A2-9FFA-444E-897F-0A32EB2B8055}">
      <dgm:prSet/>
      <dgm:spPr/>
      <dgm:t>
        <a:bodyPr/>
        <a:lstStyle/>
        <a:p>
          <a:endParaRPr lang="ru-RU"/>
        </a:p>
      </dgm:t>
    </dgm:pt>
    <dgm:pt modelId="{2707D5A4-A8DC-431C-91E2-0389BAE8BC98}" type="sibTrans" cxnId="{FE6353A2-9FFA-444E-897F-0A32EB2B8055}">
      <dgm:prSet/>
      <dgm:spPr/>
      <dgm:t>
        <a:bodyPr/>
        <a:lstStyle/>
        <a:p>
          <a:endParaRPr lang="ru-RU"/>
        </a:p>
      </dgm:t>
    </dgm:pt>
    <dgm:pt modelId="{EF863800-26AC-44EA-AD54-778AA033F76B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Формирование групп или классов</a:t>
          </a:r>
          <a:endParaRPr lang="ru-RU" dirty="0"/>
        </a:p>
      </dgm:t>
    </dgm:pt>
    <dgm:pt modelId="{46CB1878-1E98-4A04-9075-5A3B4B11DEAF}" type="parTrans" cxnId="{11B624E2-6668-4FC7-A834-CF8CE61E73B4}">
      <dgm:prSet/>
      <dgm:spPr/>
      <dgm:t>
        <a:bodyPr/>
        <a:lstStyle/>
        <a:p>
          <a:endParaRPr lang="ru-RU"/>
        </a:p>
      </dgm:t>
    </dgm:pt>
    <dgm:pt modelId="{C6BF0992-3F79-4FCB-AB4D-90C51FC782DC}" type="sibTrans" cxnId="{11B624E2-6668-4FC7-A834-CF8CE61E73B4}">
      <dgm:prSet/>
      <dgm:spPr/>
      <dgm:t>
        <a:bodyPr/>
        <a:lstStyle/>
        <a:p>
          <a:endParaRPr lang="ru-RU"/>
        </a:p>
      </dgm:t>
    </dgm:pt>
    <dgm:pt modelId="{DDD6B7AB-D9D7-4CF3-9950-3A8A7989D31C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Управление пользователями и их данными</a:t>
          </a:r>
          <a:endParaRPr lang="ru-RU" dirty="0"/>
        </a:p>
      </dgm:t>
    </dgm:pt>
    <dgm:pt modelId="{FDCDCFD8-229E-48CF-884D-A42BE98150D5}" type="parTrans" cxnId="{6640BE01-2AE6-4014-9BB6-F830B5AED4C2}">
      <dgm:prSet/>
      <dgm:spPr/>
      <dgm:t>
        <a:bodyPr/>
        <a:lstStyle/>
        <a:p>
          <a:endParaRPr lang="ru-RU"/>
        </a:p>
      </dgm:t>
    </dgm:pt>
    <dgm:pt modelId="{266ADC47-1E62-4619-9602-7ADD7BB97E74}" type="sibTrans" cxnId="{6640BE01-2AE6-4014-9BB6-F830B5AED4C2}">
      <dgm:prSet/>
      <dgm:spPr/>
      <dgm:t>
        <a:bodyPr/>
        <a:lstStyle/>
        <a:p>
          <a:endParaRPr lang="ru-RU"/>
        </a:p>
      </dgm:t>
    </dgm:pt>
    <dgm:pt modelId="{6E13A0D2-5054-4AA3-A998-69C5ABAD4691}" type="pres">
      <dgm:prSet presAssocID="{B01D7AC5-697E-43CB-AE2B-0602D13397D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428B08-30B5-4E30-AAE6-7A8AFE862D32}" type="pres">
      <dgm:prSet presAssocID="{B01D7AC5-697E-43CB-AE2B-0602D13397D1}" presName="matrix" presStyleCnt="0"/>
      <dgm:spPr/>
    </dgm:pt>
    <dgm:pt modelId="{79A93FE8-34F7-4381-88BC-7C5EE2961767}" type="pres">
      <dgm:prSet presAssocID="{B01D7AC5-697E-43CB-AE2B-0602D13397D1}" presName="tile1" presStyleLbl="node1" presStyleIdx="0" presStyleCnt="4"/>
      <dgm:spPr/>
      <dgm:t>
        <a:bodyPr/>
        <a:lstStyle/>
        <a:p>
          <a:endParaRPr lang="ru-RU"/>
        </a:p>
      </dgm:t>
    </dgm:pt>
    <dgm:pt modelId="{6E9B1D6A-6EC6-4CCB-82BC-E2735C65A2E5}" type="pres">
      <dgm:prSet presAssocID="{B01D7AC5-697E-43CB-AE2B-0602D13397D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5EC6E-4053-4723-BC4E-60B2DFDC3FE9}" type="pres">
      <dgm:prSet presAssocID="{B01D7AC5-697E-43CB-AE2B-0602D13397D1}" presName="tile2" presStyleLbl="node1" presStyleIdx="1" presStyleCnt="4"/>
      <dgm:spPr/>
      <dgm:t>
        <a:bodyPr/>
        <a:lstStyle/>
        <a:p>
          <a:endParaRPr lang="ru-RU"/>
        </a:p>
      </dgm:t>
    </dgm:pt>
    <dgm:pt modelId="{B9F4FE6C-81A6-44A6-B360-3B6F85C4832E}" type="pres">
      <dgm:prSet presAssocID="{B01D7AC5-697E-43CB-AE2B-0602D13397D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F6232-22B1-4B1D-8CEB-6CBAB0BB6EB4}" type="pres">
      <dgm:prSet presAssocID="{B01D7AC5-697E-43CB-AE2B-0602D13397D1}" presName="tile3" presStyleLbl="node1" presStyleIdx="2" presStyleCnt="4"/>
      <dgm:spPr/>
      <dgm:t>
        <a:bodyPr/>
        <a:lstStyle/>
        <a:p>
          <a:endParaRPr lang="ru-RU"/>
        </a:p>
      </dgm:t>
    </dgm:pt>
    <dgm:pt modelId="{3218036C-E914-4B53-B2EC-B2BE1D8B9B47}" type="pres">
      <dgm:prSet presAssocID="{B01D7AC5-697E-43CB-AE2B-0602D13397D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63947-1613-4A79-A7BB-91F0475BFCF0}" type="pres">
      <dgm:prSet presAssocID="{B01D7AC5-697E-43CB-AE2B-0602D13397D1}" presName="tile4" presStyleLbl="node1" presStyleIdx="3" presStyleCnt="4"/>
      <dgm:spPr/>
      <dgm:t>
        <a:bodyPr/>
        <a:lstStyle/>
        <a:p>
          <a:endParaRPr lang="ru-RU"/>
        </a:p>
      </dgm:t>
    </dgm:pt>
    <dgm:pt modelId="{8E075CC5-AFF8-4101-82D1-71401887EC2B}" type="pres">
      <dgm:prSet presAssocID="{B01D7AC5-697E-43CB-AE2B-0602D13397D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E209E-25B7-4CA9-9518-66FFAC9F2877}" type="pres">
      <dgm:prSet presAssocID="{B01D7AC5-697E-43CB-AE2B-0602D13397D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5FA0D-EAF2-47D0-AF5B-9BD8B9DA7A3E}" srcId="{49C96278-B615-4B52-B2D8-1950AEDEFFA9}" destId="{37044246-8172-4A64-A46E-F5A612929FB8}" srcOrd="2" destOrd="0" parTransId="{D125CCB2-6757-46A1-A30F-E36F10975842}" sibTransId="{5D6F4603-2F8C-4057-9E7B-1BD6D1CE3FD5}"/>
    <dgm:cxn modelId="{BBB69136-5A93-40B6-A0A2-7B28AE31AD71}" type="presOf" srcId="{EF863800-26AC-44EA-AD54-778AA033F76B}" destId="{8E075CC5-AFF8-4101-82D1-71401887EC2B}" srcOrd="1" destOrd="2" presId="urn:microsoft.com/office/officeart/2005/8/layout/matrix1"/>
    <dgm:cxn modelId="{E06D68F6-BD40-4024-A75D-B09BB7DF4FD8}" type="presOf" srcId="{49C96278-B615-4B52-B2D8-1950AEDEFFA9}" destId="{13C5EC6E-4053-4723-BC4E-60B2DFDC3FE9}" srcOrd="0" destOrd="0" presId="urn:microsoft.com/office/officeart/2005/8/layout/matrix1"/>
    <dgm:cxn modelId="{9D4F43CD-951C-4DF8-BDC7-7EB8EA6DC91D}" srcId="{9ECC8664-C346-4A29-898D-3B2CFEAAD425}" destId="{89EE4C17-E91E-46F9-B325-78F542AD1EF0}" srcOrd="0" destOrd="0" parTransId="{E6616162-5FAE-4B23-BDE2-F6CF461C819E}" sibTransId="{0EAF44C3-D50F-47C1-82FE-71F0591A790B}"/>
    <dgm:cxn modelId="{534F6D87-1D4E-4E59-B6B3-B2A084DD9976}" srcId="{CBF5BE29-F953-40DE-996D-C65A3D9DE747}" destId="{5F35BF29-3490-47EB-BCB4-C2E9C121315A}" srcOrd="2" destOrd="0" parTransId="{D6430341-C0CF-4E8E-9DCA-10E1CB69F5C6}" sibTransId="{D990C936-9A08-4B9E-9084-116B2E1D815B}"/>
    <dgm:cxn modelId="{2325C49D-0DA1-46E2-AA4A-9677F9A5B95A}" type="presOf" srcId="{D6C2803C-A6A1-4C8E-BF06-CA29222CE651}" destId="{3E263947-1613-4A79-A7BB-91F0475BFCF0}" srcOrd="0" destOrd="0" presId="urn:microsoft.com/office/officeart/2005/8/layout/matrix1"/>
    <dgm:cxn modelId="{04618AE0-E65C-47EE-848F-0A90EF119BD9}" srcId="{5F35BF29-3490-47EB-BCB4-C2E9C121315A}" destId="{0358C880-3F3E-49BD-ADDD-E5AE5682A852}" srcOrd="0" destOrd="0" parTransId="{E6612362-6DEF-4B84-A27E-429C3D6873DC}" sibTransId="{A2A23E21-4BFB-4043-8B3D-A888B0908068}"/>
    <dgm:cxn modelId="{6640BE01-2AE6-4014-9BB6-F830B5AED4C2}" srcId="{D6C2803C-A6A1-4C8E-BF06-CA29222CE651}" destId="{DDD6B7AB-D9D7-4CF3-9950-3A8A7989D31C}" srcOrd="2" destOrd="0" parTransId="{FDCDCFD8-229E-48CF-884D-A42BE98150D5}" sibTransId="{266ADC47-1E62-4619-9602-7ADD7BB97E74}"/>
    <dgm:cxn modelId="{DCEAD333-0A7F-438C-8A23-1B055DBD92B2}" type="presOf" srcId="{2F11CAD7-377C-4092-8E29-4F17CC336662}" destId="{3E263947-1613-4A79-A7BB-91F0475BFCF0}" srcOrd="0" destOrd="1" presId="urn:microsoft.com/office/officeart/2005/8/layout/matrix1"/>
    <dgm:cxn modelId="{21D4C27A-7CBF-410D-BBC4-D754319AC7FA}" type="presOf" srcId="{3C0BB1BD-470C-4CEC-8730-43D2F4BF911E}" destId="{AE6F6232-22B1-4B1D-8CEB-6CBAB0BB6EB4}" srcOrd="0" destOrd="2" presId="urn:microsoft.com/office/officeart/2005/8/layout/matrix1"/>
    <dgm:cxn modelId="{5BCAD703-EAFB-4E73-A479-D8685CE53C0E}" type="presOf" srcId="{0358C880-3F3E-49BD-ADDD-E5AE5682A852}" destId="{3218036C-E914-4B53-B2EC-B2BE1D8B9B47}" srcOrd="1" destOrd="1" presId="urn:microsoft.com/office/officeart/2005/8/layout/matrix1"/>
    <dgm:cxn modelId="{FCF7971B-A4AE-4312-89E3-2A771D618F8D}" srcId="{5F35BF29-3490-47EB-BCB4-C2E9C121315A}" destId="{1EDB28C7-AC4F-42F4-B9B9-187907577E43}" srcOrd="2" destOrd="0" parTransId="{9462E4CF-5AC2-489C-A03C-5D18D05EFC10}" sibTransId="{5FBCC6B0-ABF8-40CD-89EB-C9653F46D78B}"/>
    <dgm:cxn modelId="{8C247638-0E98-4A69-95BE-BDB66ED87096}" type="presOf" srcId="{5F35BF29-3490-47EB-BCB4-C2E9C121315A}" destId="{3218036C-E914-4B53-B2EC-B2BE1D8B9B47}" srcOrd="1" destOrd="0" presId="urn:microsoft.com/office/officeart/2005/8/layout/matrix1"/>
    <dgm:cxn modelId="{83C68557-679C-4669-93B4-C9F6FB470B13}" type="presOf" srcId="{5F35BF29-3490-47EB-BCB4-C2E9C121315A}" destId="{AE6F6232-22B1-4B1D-8CEB-6CBAB0BB6EB4}" srcOrd="0" destOrd="0" presId="urn:microsoft.com/office/officeart/2005/8/layout/matrix1"/>
    <dgm:cxn modelId="{F055DAB2-6B20-4E42-940F-1F69BDEDAEFF}" srcId="{5F35BF29-3490-47EB-BCB4-C2E9C121315A}" destId="{3C0BB1BD-470C-4CEC-8730-43D2F4BF911E}" srcOrd="1" destOrd="0" parTransId="{8996BEE2-ADB8-44E6-A5AA-E0FB16722E5C}" sibTransId="{A0535139-97F7-4CC9-BBE2-97CE9BA83CC3}"/>
    <dgm:cxn modelId="{A44861F4-825E-4EBE-A8D3-4FC99CB16F3D}" type="presOf" srcId="{76DF6B6A-AE78-441F-B608-5EEDB6C09711}" destId="{79A93FE8-34F7-4381-88BC-7C5EE2961767}" srcOrd="0" destOrd="3" presId="urn:microsoft.com/office/officeart/2005/8/layout/matrix1"/>
    <dgm:cxn modelId="{3837CB0F-E5ED-4178-95D9-059FDB60B750}" type="presOf" srcId="{3C0BB1BD-470C-4CEC-8730-43D2F4BF911E}" destId="{3218036C-E914-4B53-B2EC-B2BE1D8B9B47}" srcOrd="1" destOrd="2" presId="urn:microsoft.com/office/officeart/2005/8/layout/matrix1"/>
    <dgm:cxn modelId="{FE6353A2-9FFA-444E-897F-0A32EB2B8055}" srcId="{D6C2803C-A6A1-4C8E-BF06-CA29222CE651}" destId="{2F11CAD7-377C-4092-8E29-4F17CC336662}" srcOrd="0" destOrd="0" parTransId="{0BD874B6-210F-4A6F-B1CC-A71DDE659B2D}" sibTransId="{2707D5A4-A8DC-431C-91E2-0389BAE8BC98}"/>
    <dgm:cxn modelId="{0A559014-1C4C-4B42-8000-AD21DC514953}" srcId="{CBF5BE29-F953-40DE-996D-C65A3D9DE747}" destId="{49C96278-B615-4B52-B2D8-1950AEDEFFA9}" srcOrd="1" destOrd="0" parTransId="{A30B0DEC-D127-4A5E-B171-60D621152ABE}" sibTransId="{6033A8FB-DF9D-4F7A-8A69-81F134B2C858}"/>
    <dgm:cxn modelId="{B4F3B252-9703-4CC0-BAF3-8CE98BED0D05}" type="presOf" srcId="{0358C880-3F3E-49BD-ADDD-E5AE5682A852}" destId="{AE6F6232-22B1-4B1D-8CEB-6CBAB0BB6EB4}" srcOrd="0" destOrd="1" presId="urn:microsoft.com/office/officeart/2005/8/layout/matrix1"/>
    <dgm:cxn modelId="{915EC56F-707A-4BF7-B16A-208615D1C1F8}" type="presOf" srcId="{AC6157F8-2C09-458D-8E93-EF660BEA79F6}" destId="{13C5EC6E-4053-4723-BC4E-60B2DFDC3FE9}" srcOrd="0" destOrd="2" presId="urn:microsoft.com/office/officeart/2005/8/layout/matrix1"/>
    <dgm:cxn modelId="{F5537464-B603-40D2-B30A-5A46A74C4864}" type="presOf" srcId="{CBF5BE29-F953-40DE-996D-C65A3D9DE747}" destId="{A2FE209E-25B7-4CA9-9518-66FFAC9F2877}" srcOrd="0" destOrd="0" presId="urn:microsoft.com/office/officeart/2005/8/layout/matrix1"/>
    <dgm:cxn modelId="{84FE0417-1CBC-4F91-BEB1-F7C7844801ED}" type="presOf" srcId="{2F11CAD7-377C-4092-8E29-4F17CC336662}" destId="{8E075CC5-AFF8-4101-82D1-71401887EC2B}" srcOrd="1" destOrd="1" presId="urn:microsoft.com/office/officeart/2005/8/layout/matrix1"/>
    <dgm:cxn modelId="{FC4098C0-6529-4EC7-8024-F8577428BA56}" srcId="{CBF5BE29-F953-40DE-996D-C65A3D9DE747}" destId="{D6C2803C-A6A1-4C8E-BF06-CA29222CE651}" srcOrd="3" destOrd="0" parTransId="{0B51FE96-987D-4EC2-9E5B-2BA7331F24F9}" sibTransId="{5C80A8C9-5C9A-4FBF-B0EA-EA3C9263E086}"/>
    <dgm:cxn modelId="{7566CE31-6108-4BAD-B124-0244D860325A}" srcId="{49C96278-B615-4B52-B2D8-1950AEDEFFA9}" destId="{63A60ACE-C628-46D9-A619-813CF17D903E}" srcOrd="0" destOrd="0" parTransId="{186DBD88-26B3-47EB-B906-9F52A91FBE3E}" sibTransId="{B9C420BF-9CE7-4018-8845-FA320C046C35}"/>
    <dgm:cxn modelId="{179FE054-DCBF-4853-B871-23DFCC9B8B2B}" type="presOf" srcId="{DDD6B7AB-D9D7-4CF3-9950-3A8A7989D31C}" destId="{8E075CC5-AFF8-4101-82D1-71401887EC2B}" srcOrd="1" destOrd="3" presId="urn:microsoft.com/office/officeart/2005/8/layout/matrix1"/>
    <dgm:cxn modelId="{610B1D98-2052-47B9-BDA0-E722383DC542}" type="presOf" srcId="{DDD6B7AB-D9D7-4CF3-9950-3A8A7989D31C}" destId="{3E263947-1613-4A79-A7BB-91F0475BFCF0}" srcOrd="0" destOrd="3" presId="urn:microsoft.com/office/officeart/2005/8/layout/matrix1"/>
    <dgm:cxn modelId="{909295AA-49D4-4C00-B959-9BDD3207F564}" type="presOf" srcId="{76DF6B6A-AE78-441F-B608-5EEDB6C09711}" destId="{6E9B1D6A-6EC6-4CCB-82BC-E2735C65A2E5}" srcOrd="1" destOrd="3" presId="urn:microsoft.com/office/officeart/2005/8/layout/matrix1"/>
    <dgm:cxn modelId="{3BA91F17-C002-4743-BD3D-38333E86A1B7}" type="presOf" srcId="{B01D7AC5-697E-43CB-AE2B-0602D13397D1}" destId="{6E13A0D2-5054-4AA3-A998-69C5ABAD4691}" srcOrd="0" destOrd="0" presId="urn:microsoft.com/office/officeart/2005/8/layout/matrix1"/>
    <dgm:cxn modelId="{89ECA71E-3EEE-41D1-BBB2-BA3EE97B761E}" type="presOf" srcId="{63A60ACE-C628-46D9-A619-813CF17D903E}" destId="{B9F4FE6C-81A6-44A6-B360-3B6F85C4832E}" srcOrd="1" destOrd="1" presId="urn:microsoft.com/office/officeart/2005/8/layout/matrix1"/>
    <dgm:cxn modelId="{C1D0CA76-A7B7-48F6-A7F2-7D773ECFBF47}" srcId="{9ECC8664-C346-4A29-898D-3B2CFEAAD425}" destId="{D44B95B2-87E5-4EEB-AD6A-5D2E5BEA0FCD}" srcOrd="1" destOrd="0" parTransId="{7ACE19A7-E2B6-4FC8-A4D6-330D3A983462}" sibTransId="{9F3D97E6-B7EF-4CCB-97D2-0B6F67AF7F13}"/>
    <dgm:cxn modelId="{1A81E4C1-B235-4720-91B5-AB721AC99256}" type="presOf" srcId="{89EE4C17-E91E-46F9-B325-78F542AD1EF0}" destId="{6E9B1D6A-6EC6-4CCB-82BC-E2735C65A2E5}" srcOrd="1" destOrd="1" presId="urn:microsoft.com/office/officeart/2005/8/layout/matrix1"/>
    <dgm:cxn modelId="{2EBE4E2F-425A-4817-B3D4-CC1A4791D087}" srcId="{CBF5BE29-F953-40DE-996D-C65A3D9DE747}" destId="{9ECC8664-C346-4A29-898D-3B2CFEAAD425}" srcOrd="0" destOrd="0" parTransId="{E2DC67C1-E010-4957-8831-D07D5C4709AB}" sibTransId="{48E28F7B-FFCA-4C3D-9EE6-B43FC0F5EE02}"/>
    <dgm:cxn modelId="{7A5F1C3F-1E76-4B35-88ED-3D45B9265C55}" srcId="{49C96278-B615-4B52-B2D8-1950AEDEFFA9}" destId="{AC6157F8-2C09-458D-8E93-EF660BEA79F6}" srcOrd="1" destOrd="0" parTransId="{BE0A5603-4D3E-419D-A365-036BCEEB51CD}" sibTransId="{23C742A3-EC0E-4EEF-8793-38153D194DDE}"/>
    <dgm:cxn modelId="{11B624E2-6668-4FC7-A834-CF8CE61E73B4}" srcId="{D6C2803C-A6A1-4C8E-BF06-CA29222CE651}" destId="{EF863800-26AC-44EA-AD54-778AA033F76B}" srcOrd="1" destOrd="0" parTransId="{46CB1878-1E98-4A04-9075-5A3B4B11DEAF}" sibTransId="{C6BF0992-3F79-4FCB-AB4D-90C51FC782DC}"/>
    <dgm:cxn modelId="{33C92FD2-8191-4A56-9DDB-F4C5CB99347C}" srcId="{9ECC8664-C346-4A29-898D-3B2CFEAAD425}" destId="{76DF6B6A-AE78-441F-B608-5EEDB6C09711}" srcOrd="2" destOrd="0" parTransId="{77A32928-59F0-4800-A644-3C97653A8611}" sibTransId="{5BBBDEEE-B066-40A7-95F7-D10C3A2465E3}"/>
    <dgm:cxn modelId="{1993FB47-FEB1-4B9C-8B23-85C117309300}" type="presOf" srcId="{63A60ACE-C628-46D9-A619-813CF17D903E}" destId="{13C5EC6E-4053-4723-BC4E-60B2DFDC3FE9}" srcOrd="0" destOrd="1" presId="urn:microsoft.com/office/officeart/2005/8/layout/matrix1"/>
    <dgm:cxn modelId="{3E1BAF87-7BF5-4E5B-AE74-2890FCD54425}" type="presOf" srcId="{D44B95B2-87E5-4EEB-AD6A-5D2E5BEA0FCD}" destId="{6E9B1D6A-6EC6-4CCB-82BC-E2735C65A2E5}" srcOrd="1" destOrd="2" presId="urn:microsoft.com/office/officeart/2005/8/layout/matrix1"/>
    <dgm:cxn modelId="{B7D3F1A7-162B-4B87-A0CD-64AA6BDA6AFC}" type="presOf" srcId="{49C96278-B615-4B52-B2D8-1950AEDEFFA9}" destId="{B9F4FE6C-81A6-44A6-B360-3B6F85C4832E}" srcOrd="1" destOrd="0" presId="urn:microsoft.com/office/officeart/2005/8/layout/matrix1"/>
    <dgm:cxn modelId="{E00E7486-26BC-43CB-929B-97C452CB8D9B}" type="presOf" srcId="{D6C2803C-A6A1-4C8E-BF06-CA29222CE651}" destId="{8E075CC5-AFF8-4101-82D1-71401887EC2B}" srcOrd="1" destOrd="0" presId="urn:microsoft.com/office/officeart/2005/8/layout/matrix1"/>
    <dgm:cxn modelId="{5B1BA6C2-095D-401B-91CB-59349B08FE65}" srcId="{B01D7AC5-697E-43CB-AE2B-0602D13397D1}" destId="{CBF5BE29-F953-40DE-996D-C65A3D9DE747}" srcOrd="0" destOrd="0" parTransId="{5DCEAE64-86E8-46DE-8B2A-244742E095FB}" sibTransId="{AE92AB1E-6061-4F84-AEEF-CF6288292706}"/>
    <dgm:cxn modelId="{BE9ABAF5-5591-479B-94EB-ACFE0D0ECD35}" type="presOf" srcId="{9ECC8664-C346-4A29-898D-3B2CFEAAD425}" destId="{79A93FE8-34F7-4381-88BC-7C5EE2961767}" srcOrd="0" destOrd="0" presId="urn:microsoft.com/office/officeart/2005/8/layout/matrix1"/>
    <dgm:cxn modelId="{A888069C-934D-4BC3-8404-95CB6847CF06}" type="presOf" srcId="{EF863800-26AC-44EA-AD54-778AA033F76B}" destId="{3E263947-1613-4A79-A7BB-91F0475BFCF0}" srcOrd="0" destOrd="2" presId="urn:microsoft.com/office/officeart/2005/8/layout/matrix1"/>
    <dgm:cxn modelId="{87A3C1C4-847C-4EE4-851A-AA390D5A782A}" type="presOf" srcId="{9ECC8664-C346-4A29-898D-3B2CFEAAD425}" destId="{6E9B1D6A-6EC6-4CCB-82BC-E2735C65A2E5}" srcOrd="1" destOrd="0" presId="urn:microsoft.com/office/officeart/2005/8/layout/matrix1"/>
    <dgm:cxn modelId="{D7FC15CA-7061-452A-97CB-184F564E1D03}" type="presOf" srcId="{37044246-8172-4A64-A46E-F5A612929FB8}" destId="{B9F4FE6C-81A6-44A6-B360-3B6F85C4832E}" srcOrd="1" destOrd="3" presId="urn:microsoft.com/office/officeart/2005/8/layout/matrix1"/>
    <dgm:cxn modelId="{63B271D6-9257-48E0-BB5E-FAE85C6E609C}" type="presOf" srcId="{89EE4C17-E91E-46F9-B325-78F542AD1EF0}" destId="{79A93FE8-34F7-4381-88BC-7C5EE2961767}" srcOrd="0" destOrd="1" presId="urn:microsoft.com/office/officeart/2005/8/layout/matrix1"/>
    <dgm:cxn modelId="{EF45FD23-CD71-42AF-9050-1AA01B7062B8}" type="presOf" srcId="{AC6157F8-2C09-458D-8E93-EF660BEA79F6}" destId="{B9F4FE6C-81A6-44A6-B360-3B6F85C4832E}" srcOrd="1" destOrd="2" presId="urn:microsoft.com/office/officeart/2005/8/layout/matrix1"/>
    <dgm:cxn modelId="{343B7C81-C6D4-4D91-BC35-BC2AB1A789AE}" type="presOf" srcId="{D44B95B2-87E5-4EEB-AD6A-5D2E5BEA0FCD}" destId="{79A93FE8-34F7-4381-88BC-7C5EE2961767}" srcOrd="0" destOrd="2" presId="urn:microsoft.com/office/officeart/2005/8/layout/matrix1"/>
    <dgm:cxn modelId="{0DD429F9-0AFB-47AE-86CF-76DA0872AFC4}" type="presOf" srcId="{1EDB28C7-AC4F-42F4-B9B9-187907577E43}" destId="{AE6F6232-22B1-4B1D-8CEB-6CBAB0BB6EB4}" srcOrd="0" destOrd="3" presId="urn:microsoft.com/office/officeart/2005/8/layout/matrix1"/>
    <dgm:cxn modelId="{A075985B-295C-4CAF-8835-B95FA8E53992}" type="presOf" srcId="{37044246-8172-4A64-A46E-F5A612929FB8}" destId="{13C5EC6E-4053-4723-BC4E-60B2DFDC3FE9}" srcOrd="0" destOrd="3" presId="urn:microsoft.com/office/officeart/2005/8/layout/matrix1"/>
    <dgm:cxn modelId="{5DED9699-3EAE-4EAD-8913-E015223C5A68}" type="presOf" srcId="{1EDB28C7-AC4F-42F4-B9B9-187907577E43}" destId="{3218036C-E914-4B53-B2EC-B2BE1D8B9B47}" srcOrd="1" destOrd="3" presId="urn:microsoft.com/office/officeart/2005/8/layout/matrix1"/>
    <dgm:cxn modelId="{B460163A-5710-44D6-9EB7-B0EAEB39613D}" type="presParOf" srcId="{6E13A0D2-5054-4AA3-A998-69C5ABAD4691}" destId="{AF428B08-30B5-4E30-AAE6-7A8AFE862D32}" srcOrd="0" destOrd="0" presId="urn:microsoft.com/office/officeart/2005/8/layout/matrix1"/>
    <dgm:cxn modelId="{9D007E91-2656-4B8B-B9B0-72B7DB18952A}" type="presParOf" srcId="{AF428B08-30B5-4E30-AAE6-7A8AFE862D32}" destId="{79A93FE8-34F7-4381-88BC-7C5EE2961767}" srcOrd="0" destOrd="0" presId="urn:microsoft.com/office/officeart/2005/8/layout/matrix1"/>
    <dgm:cxn modelId="{F4E7282E-AA77-4EB6-AC5C-E9D2D26C8F74}" type="presParOf" srcId="{AF428B08-30B5-4E30-AAE6-7A8AFE862D32}" destId="{6E9B1D6A-6EC6-4CCB-82BC-E2735C65A2E5}" srcOrd="1" destOrd="0" presId="urn:microsoft.com/office/officeart/2005/8/layout/matrix1"/>
    <dgm:cxn modelId="{CC643350-10CD-4451-B279-93ADBD2BF696}" type="presParOf" srcId="{AF428B08-30B5-4E30-AAE6-7A8AFE862D32}" destId="{13C5EC6E-4053-4723-BC4E-60B2DFDC3FE9}" srcOrd="2" destOrd="0" presId="urn:microsoft.com/office/officeart/2005/8/layout/matrix1"/>
    <dgm:cxn modelId="{15FC0E22-E7C6-4875-A657-B245595159E8}" type="presParOf" srcId="{AF428B08-30B5-4E30-AAE6-7A8AFE862D32}" destId="{B9F4FE6C-81A6-44A6-B360-3B6F85C4832E}" srcOrd="3" destOrd="0" presId="urn:microsoft.com/office/officeart/2005/8/layout/matrix1"/>
    <dgm:cxn modelId="{2E6277FD-C9B2-49D9-8829-2F83DD904E76}" type="presParOf" srcId="{AF428B08-30B5-4E30-AAE6-7A8AFE862D32}" destId="{AE6F6232-22B1-4B1D-8CEB-6CBAB0BB6EB4}" srcOrd="4" destOrd="0" presId="urn:microsoft.com/office/officeart/2005/8/layout/matrix1"/>
    <dgm:cxn modelId="{2BD6A9D5-599A-4F46-8BE9-8DB4E16D3676}" type="presParOf" srcId="{AF428B08-30B5-4E30-AAE6-7A8AFE862D32}" destId="{3218036C-E914-4B53-B2EC-B2BE1D8B9B47}" srcOrd="5" destOrd="0" presId="urn:microsoft.com/office/officeart/2005/8/layout/matrix1"/>
    <dgm:cxn modelId="{99159A73-53EC-42A2-B220-0C552CAD3C9A}" type="presParOf" srcId="{AF428B08-30B5-4E30-AAE6-7A8AFE862D32}" destId="{3E263947-1613-4A79-A7BB-91F0475BFCF0}" srcOrd="6" destOrd="0" presId="urn:microsoft.com/office/officeart/2005/8/layout/matrix1"/>
    <dgm:cxn modelId="{4C21DAA9-7079-4359-819F-64905B43A604}" type="presParOf" srcId="{AF428B08-30B5-4E30-AAE6-7A8AFE862D32}" destId="{8E075CC5-AFF8-4101-82D1-71401887EC2B}" srcOrd="7" destOrd="0" presId="urn:microsoft.com/office/officeart/2005/8/layout/matrix1"/>
    <dgm:cxn modelId="{639F8ACD-294A-4091-BAB7-E5CBC8A44488}" type="presParOf" srcId="{6E13A0D2-5054-4AA3-A998-69C5ABAD4691}" destId="{A2FE209E-25B7-4CA9-9518-66FFAC9F287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D7AC5-697E-43CB-AE2B-0602D13397D1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F5BE29-F953-40DE-996D-C65A3D9DE747}">
      <dgm:prSet phldrT="[Текст]"/>
      <dgm:spPr/>
      <dgm:t>
        <a:bodyPr/>
        <a:lstStyle/>
        <a:p>
          <a:r>
            <a:rPr lang="ru-RU" dirty="0" smtClean="0"/>
            <a:t>Архитектура </a:t>
          </a:r>
          <a:r>
            <a:rPr lang="en-US" dirty="0" smtClean="0"/>
            <a:t>Tell Me More</a:t>
          </a:r>
          <a:endParaRPr lang="ru-RU" dirty="0"/>
        </a:p>
      </dgm:t>
    </dgm:pt>
    <dgm:pt modelId="{5DCEAE64-86E8-46DE-8B2A-244742E095FB}" type="parTrans" cxnId="{5B1BA6C2-095D-401B-91CB-59349B08FE65}">
      <dgm:prSet/>
      <dgm:spPr/>
      <dgm:t>
        <a:bodyPr/>
        <a:lstStyle/>
        <a:p>
          <a:endParaRPr lang="ru-RU"/>
        </a:p>
      </dgm:t>
    </dgm:pt>
    <dgm:pt modelId="{AE92AB1E-6061-4F84-AEEF-CF6288292706}" type="sibTrans" cxnId="{5B1BA6C2-095D-401B-91CB-59349B08FE65}">
      <dgm:prSet/>
      <dgm:spPr/>
      <dgm:t>
        <a:bodyPr/>
        <a:lstStyle/>
        <a:p>
          <a:endParaRPr lang="ru-RU"/>
        </a:p>
      </dgm:t>
    </dgm:pt>
    <dgm:pt modelId="{9ECC8664-C346-4A29-898D-3B2CFEAAD42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Роль учащегося</a:t>
          </a:r>
          <a:endParaRPr lang="ru-RU" dirty="0"/>
        </a:p>
      </dgm:t>
    </dgm:pt>
    <dgm:pt modelId="{E2DC67C1-E010-4957-8831-D07D5C4709AB}" type="parTrans" cxnId="{2EBE4E2F-425A-4817-B3D4-CC1A4791D087}">
      <dgm:prSet/>
      <dgm:spPr/>
      <dgm:t>
        <a:bodyPr/>
        <a:lstStyle/>
        <a:p>
          <a:endParaRPr lang="ru-RU"/>
        </a:p>
      </dgm:t>
    </dgm:pt>
    <dgm:pt modelId="{48E28F7B-FFCA-4C3D-9EE6-B43FC0F5EE02}" type="sibTrans" cxnId="{2EBE4E2F-425A-4817-B3D4-CC1A4791D087}">
      <dgm:prSet/>
      <dgm:spPr/>
      <dgm:t>
        <a:bodyPr/>
        <a:lstStyle/>
        <a:p>
          <a:endParaRPr lang="ru-RU"/>
        </a:p>
      </dgm:t>
    </dgm:pt>
    <dgm:pt modelId="{49C96278-B615-4B52-B2D8-1950AEDEFFA9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Роль преподавателя</a:t>
          </a:r>
          <a:endParaRPr lang="ru-RU" dirty="0"/>
        </a:p>
      </dgm:t>
    </dgm:pt>
    <dgm:pt modelId="{A30B0DEC-D127-4A5E-B171-60D621152ABE}" type="parTrans" cxnId="{0A559014-1C4C-4B42-8000-AD21DC514953}">
      <dgm:prSet/>
      <dgm:spPr/>
      <dgm:t>
        <a:bodyPr/>
        <a:lstStyle/>
        <a:p>
          <a:endParaRPr lang="ru-RU"/>
        </a:p>
      </dgm:t>
    </dgm:pt>
    <dgm:pt modelId="{6033A8FB-DF9D-4F7A-8A69-81F134B2C858}" type="sibTrans" cxnId="{0A559014-1C4C-4B42-8000-AD21DC514953}">
      <dgm:prSet/>
      <dgm:spPr/>
      <dgm:t>
        <a:bodyPr/>
        <a:lstStyle/>
        <a:p>
          <a:endParaRPr lang="ru-RU"/>
        </a:p>
      </dgm:t>
    </dgm:pt>
    <dgm:pt modelId="{5F35BF29-3490-47EB-BCB4-C2E9C121315A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Роль менеджера учебного процесса</a:t>
          </a:r>
          <a:endParaRPr lang="ru-RU" dirty="0"/>
        </a:p>
      </dgm:t>
    </dgm:pt>
    <dgm:pt modelId="{D6430341-C0CF-4E8E-9DCA-10E1CB69F5C6}" type="parTrans" cxnId="{534F6D87-1D4E-4E59-B6B3-B2A084DD9976}">
      <dgm:prSet/>
      <dgm:spPr/>
      <dgm:t>
        <a:bodyPr/>
        <a:lstStyle/>
        <a:p>
          <a:endParaRPr lang="ru-RU"/>
        </a:p>
      </dgm:t>
    </dgm:pt>
    <dgm:pt modelId="{D990C936-9A08-4B9E-9084-116B2E1D815B}" type="sibTrans" cxnId="{534F6D87-1D4E-4E59-B6B3-B2A084DD9976}">
      <dgm:prSet/>
      <dgm:spPr/>
      <dgm:t>
        <a:bodyPr/>
        <a:lstStyle/>
        <a:p>
          <a:endParaRPr lang="ru-RU"/>
        </a:p>
      </dgm:t>
    </dgm:pt>
    <dgm:pt modelId="{D6C2803C-A6A1-4C8E-BF06-CA29222CE65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Роль администратора</a:t>
          </a:r>
          <a:endParaRPr lang="ru-RU" dirty="0"/>
        </a:p>
      </dgm:t>
    </dgm:pt>
    <dgm:pt modelId="{0B51FE96-987D-4EC2-9E5B-2BA7331F24F9}" type="parTrans" cxnId="{FC4098C0-6529-4EC7-8024-F8577428BA56}">
      <dgm:prSet/>
      <dgm:spPr/>
      <dgm:t>
        <a:bodyPr/>
        <a:lstStyle/>
        <a:p>
          <a:endParaRPr lang="ru-RU"/>
        </a:p>
      </dgm:t>
    </dgm:pt>
    <dgm:pt modelId="{5C80A8C9-5C9A-4FBF-B0EA-EA3C9263E086}" type="sibTrans" cxnId="{FC4098C0-6529-4EC7-8024-F8577428BA56}">
      <dgm:prSet/>
      <dgm:spPr/>
      <dgm:t>
        <a:bodyPr/>
        <a:lstStyle/>
        <a:p>
          <a:endParaRPr lang="ru-RU"/>
        </a:p>
      </dgm:t>
    </dgm:pt>
    <dgm:pt modelId="{89EE4C17-E91E-46F9-B325-78F542AD1EF0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Доступ к </a:t>
          </a:r>
          <a:r>
            <a:rPr lang="en-US" dirty="0" smtClean="0"/>
            <a:t>9</a:t>
          </a:r>
          <a:r>
            <a:rPr lang="ru-RU" dirty="0" smtClean="0"/>
            <a:t> языкам обучения</a:t>
          </a:r>
          <a:endParaRPr lang="ru-RU" dirty="0"/>
        </a:p>
      </dgm:t>
    </dgm:pt>
    <dgm:pt modelId="{E6616162-5FAE-4B23-BDE2-F6CF461C819E}" type="parTrans" cxnId="{9D4F43CD-951C-4DF8-BDC7-7EB8EA6DC91D}">
      <dgm:prSet/>
      <dgm:spPr/>
      <dgm:t>
        <a:bodyPr/>
        <a:lstStyle/>
        <a:p>
          <a:endParaRPr lang="ru-RU"/>
        </a:p>
      </dgm:t>
    </dgm:pt>
    <dgm:pt modelId="{0EAF44C3-D50F-47C1-82FE-71F0591A790B}" type="sibTrans" cxnId="{9D4F43CD-951C-4DF8-BDC7-7EB8EA6DC91D}">
      <dgm:prSet/>
      <dgm:spPr/>
      <dgm:t>
        <a:bodyPr/>
        <a:lstStyle/>
        <a:p>
          <a:endParaRPr lang="ru-RU"/>
        </a:p>
      </dgm:t>
    </dgm:pt>
    <dgm:pt modelId="{D44B95B2-87E5-4EEB-AD6A-5D2E5BEA0FCD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Все уровни от новичка до эксперта</a:t>
          </a:r>
          <a:endParaRPr lang="ru-RU" dirty="0"/>
        </a:p>
      </dgm:t>
    </dgm:pt>
    <dgm:pt modelId="{7ACE19A7-E2B6-4FC8-A4D6-330D3A983462}" type="parTrans" cxnId="{C1D0CA76-A7B7-48F6-A7F2-7D773ECFBF47}">
      <dgm:prSet/>
      <dgm:spPr/>
      <dgm:t>
        <a:bodyPr/>
        <a:lstStyle/>
        <a:p>
          <a:endParaRPr lang="ru-RU"/>
        </a:p>
      </dgm:t>
    </dgm:pt>
    <dgm:pt modelId="{9F3D97E6-B7EF-4CCB-97D2-0B6F67AF7F13}" type="sibTrans" cxnId="{C1D0CA76-A7B7-48F6-A7F2-7D773ECFBF47}">
      <dgm:prSet/>
      <dgm:spPr/>
      <dgm:t>
        <a:bodyPr/>
        <a:lstStyle/>
        <a:p>
          <a:endParaRPr lang="ru-RU"/>
        </a:p>
      </dgm:t>
    </dgm:pt>
    <dgm:pt modelId="{76DF6B6A-AE78-441F-B608-5EEDB6C0971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Входное, промежуточное и итоговое тестирование</a:t>
          </a:r>
          <a:endParaRPr lang="ru-RU" dirty="0"/>
        </a:p>
      </dgm:t>
    </dgm:pt>
    <dgm:pt modelId="{77A32928-59F0-4800-A644-3C97653A8611}" type="parTrans" cxnId="{33C92FD2-8191-4A56-9DDB-F4C5CB99347C}">
      <dgm:prSet/>
      <dgm:spPr/>
      <dgm:t>
        <a:bodyPr/>
        <a:lstStyle/>
        <a:p>
          <a:endParaRPr lang="ru-RU"/>
        </a:p>
      </dgm:t>
    </dgm:pt>
    <dgm:pt modelId="{5BBBDEEE-B066-40A7-95F7-D10C3A2465E3}" type="sibTrans" cxnId="{33C92FD2-8191-4A56-9DDB-F4C5CB99347C}">
      <dgm:prSet/>
      <dgm:spPr/>
      <dgm:t>
        <a:bodyPr/>
        <a:lstStyle/>
        <a:p>
          <a:endParaRPr lang="ru-RU"/>
        </a:p>
      </dgm:t>
    </dgm:pt>
    <dgm:pt modelId="{63A60ACE-C628-46D9-A619-813CF17D903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Контроль обучения (время и результаты)</a:t>
          </a:r>
          <a:endParaRPr lang="ru-RU" dirty="0"/>
        </a:p>
      </dgm:t>
    </dgm:pt>
    <dgm:pt modelId="{186DBD88-26B3-47EB-B906-9F52A91FBE3E}" type="parTrans" cxnId="{7566CE31-6108-4BAD-B124-0244D860325A}">
      <dgm:prSet/>
      <dgm:spPr/>
      <dgm:t>
        <a:bodyPr/>
        <a:lstStyle/>
        <a:p>
          <a:endParaRPr lang="ru-RU"/>
        </a:p>
      </dgm:t>
    </dgm:pt>
    <dgm:pt modelId="{B9C420BF-9CE7-4018-8845-FA320C046C35}" type="sibTrans" cxnId="{7566CE31-6108-4BAD-B124-0244D860325A}">
      <dgm:prSet/>
      <dgm:spPr/>
      <dgm:t>
        <a:bodyPr/>
        <a:lstStyle/>
        <a:p>
          <a:endParaRPr lang="ru-RU"/>
        </a:p>
      </dgm:t>
    </dgm:pt>
    <dgm:pt modelId="{AC6157F8-2C09-458D-8E93-EF660BEA79F6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Общение, вопросы и ответы</a:t>
          </a:r>
          <a:endParaRPr lang="ru-RU" dirty="0"/>
        </a:p>
      </dgm:t>
    </dgm:pt>
    <dgm:pt modelId="{BE0A5603-4D3E-419D-A365-036BCEEB51CD}" type="parTrans" cxnId="{7A5F1C3F-1E76-4B35-88ED-3D45B9265C55}">
      <dgm:prSet/>
      <dgm:spPr/>
      <dgm:t>
        <a:bodyPr/>
        <a:lstStyle/>
        <a:p>
          <a:endParaRPr lang="ru-RU"/>
        </a:p>
      </dgm:t>
    </dgm:pt>
    <dgm:pt modelId="{23C742A3-EC0E-4EEF-8793-38153D194DDE}" type="sibTrans" cxnId="{7A5F1C3F-1E76-4B35-88ED-3D45B9265C55}">
      <dgm:prSet/>
      <dgm:spPr/>
      <dgm:t>
        <a:bodyPr/>
        <a:lstStyle/>
        <a:p>
          <a:endParaRPr lang="ru-RU"/>
        </a:p>
      </dgm:t>
    </dgm:pt>
    <dgm:pt modelId="{37044246-8172-4A64-A46E-F5A612929FB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Отправка индивидуальных заданий</a:t>
          </a:r>
          <a:endParaRPr lang="ru-RU" dirty="0"/>
        </a:p>
      </dgm:t>
    </dgm:pt>
    <dgm:pt modelId="{D125CCB2-6757-46A1-A30F-E36F10975842}" type="parTrans" cxnId="{1BF5FA0D-EAF2-47D0-AF5B-9BD8B9DA7A3E}">
      <dgm:prSet/>
      <dgm:spPr/>
      <dgm:t>
        <a:bodyPr/>
        <a:lstStyle/>
        <a:p>
          <a:endParaRPr lang="ru-RU"/>
        </a:p>
      </dgm:t>
    </dgm:pt>
    <dgm:pt modelId="{5D6F4603-2F8C-4057-9E7B-1BD6D1CE3FD5}" type="sibTrans" cxnId="{1BF5FA0D-EAF2-47D0-AF5B-9BD8B9DA7A3E}">
      <dgm:prSet/>
      <dgm:spPr/>
      <dgm:t>
        <a:bodyPr/>
        <a:lstStyle/>
        <a:p>
          <a:endParaRPr lang="ru-RU"/>
        </a:p>
      </dgm:t>
    </dgm:pt>
    <dgm:pt modelId="{0358C880-3F3E-49BD-ADDD-E5AE5682A852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Автоматические отчеты</a:t>
          </a:r>
          <a:endParaRPr lang="ru-RU" dirty="0"/>
        </a:p>
      </dgm:t>
    </dgm:pt>
    <dgm:pt modelId="{E6612362-6DEF-4B84-A27E-429C3D6873DC}" type="parTrans" cxnId="{04618AE0-E65C-47EE-848F-0A90EF119BD9}">
      <dgm:prSet/>
      <dgm:spPr/>
      <dgm:t>
        <a:bodyPr/>
        <a:lstStyle/>
        <a:p>
          <a:endParaRPr lang="ru-RU"/>
        </a:p>
      </dgm:t>
    </dgm:pt>
    <dgm:pt modelId="{A2A23E21-4BFB-4043-8B3D-A888B0908068}" type="sibTrans" cxnId="{04618AE0-E65C-47EE-848F-0A90EF119BD9}">
      <dgm:prSet/>
      <dgm:spPr/>
      <dgm:t>
        <a:bodyPr/>
        <a:lstStyle/>
        <a:p>
          <a:endParaRPr lang="ru-RU"/>
        </a:p>
      </dgm:t>
    </dgm:pt>
    <dgm:pt modelId="{3C0BB1BD-470C-4CEC-8730-43D2F4BF911E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Результаты обучения</a:t>
          </a:r>
          <a:endParaRPr lang="ru-RU" dirty="0"/>
        </a:p>
      </dgm:t>
    </dgm:pt>
    <dgm:pt modelId="{8996BEE2-ADB8-44E6-A5AA-E0FB16722E5C}" type="parTrans" cxnId="{F055DAB2-6B20-4E42-940F-1F69BDEDAEFF}">
      <dgm:prSet/>
      <dgm:spPr/>
      <dgm:t>
        <a:bodyPr/>
        <a:lstStyle/>
        <a:p>
          <a:endParaRPr lang="ru-RU"/>
        </a:p>
      </dgm:t>
    </dgm:pt>
    <dgm:pt modelId="{A0535139-97F7-4CC9-BBE2-97CE9BA83CC3}" type="sibTrans" cxnId="{F055DAB2-6B20-4E42-940F-1F69BDEDAEFF}">
      <dgm:prSet/>
      <dgm:spPr/>
      <dgm:t>
        <a:bodyPr/>
        <a:lstStyle/>
        <a:p>
          <a:endParaRPr lang="ru-RU"/>
        </a:p>
      </dgm:t>
    </dgm:pt>
    <dgm:pt modelId="{1EDB28C7-AC4F-42F4-B9B9-187907577E43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Выгрузка отчетов об обучении</a:t>
          </a:r>
          <a:endParaRPr lang="ru-RU" dirty="0"/>
        </a:p>
      </dgm:t>
    </dgm:pt>
    <dgm:pt modelId="{9462E4CF-5AC2-489C-A03C-5D18D05EFC10}" type="parTrans" cxnId="{FCF7971B-A4AE-4312-89E3-2A771D618F8D}">
      <dgm:prSet/>
      <dgm:spPr/>
      <dgm:t>
        <a:bodyPr/>
        <a:lstStyle/>
        <a:p>
          <a:endParaRPr lang="ru-RU"/>
        </a:p>
      </dgm:t>
    </dgm:pt>
    <dgm:pt modelId="{5FBCC6B0-ABF8-40CD-89EB-C9653F46D78B}" type="sibTrans" cxnId="{FCF7971B-A4AE-4312-89E3-2A771D618F8D}">
      <dgm:prSet/>
      <dgm:spPr/>
      <dgm:t>
        <a:bodyPr/>
        <a:lstStyle/>
        <a:p>
          <a:endParaRPr lang="ru-RU"/>
        </a:p>
      </dgm:t>
    </dgm:pt>
    <dgm:pt modelId="{2F11CAD7-377C-4092-8E29-4F17CC336662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Регистрация учащихся, преподавателей и менеджеров</a:t>
          </a:r>
          <a:endParaRPr lang="ru-RU" dirty="0"/>
        </a:p>
      </dgm:t>
    </dgm:pt>
    <dgm:pt modelId="{0BD874B6-210F-4A6F-B1CC-A71DDE659B2D}" type="parTrans" cxnId="{FE6353A2-9FFA-444E-897F-0A32EB2B8055}">
      <dgm:prSet/>
      <dgm:spPr/>
      <dgm:t>
        <a:bodyPr/>
        <a:lstStyle/>
        <a:p>
          <a:endParaRPr lang="ru-RU"/>
        </a:p>
      </dgm:t>
    </dgm:pt>
    <dgm:pt modelId="{2707D5A4-A8DC-431C-91E2-0389BAE8BC98}" type="sibTrans" cxnId="{FE6353A2-9FFA-444E-897F-0A32EB2B8055}">
      <dgm:prSet/>
      <dgm:spPr/>
      <dgm:t>
        <a:bodyPr/>
        <a:lstStyle/>
        <a:p>
          <a:endParaRPr lang="ru-RU"/>
        </a:p>
      </dgm:t>
    </dgm:pt>
    <dgm:pt modelId="{EF863800-26AC-44EA-AD54-778AA033F76B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Формирование групп или классов</a:t>
          </a:r>
          <a:endParaRPr lang="ru-RU" dirty="0"/>
        </a:p>
      </dgm:t>
    </dgm:pt>
    <dgm:pt modelId="{46CB1878-1E98-4A04-9075-5A3B4B11DEAF}" type="parTrans" cxnId="{11B624E2-6668-4FC7-A834-CF8CE61E73B4}">
      <dgm:prSet/>
      <dgm:spPr/>
      <dgm:t>
        <a:bodyPr/>
        <a:lstStyle/>
        <a:p>
          <a:endParaRPr lang="ru-RU"/>
        </a:p>
      </dgm:t>
    </dgm:pt>
    <dgm:pt modelId="{C6BF0992-3F79-4FCB-AB4D-90C51FC782DC}" type="sibTrans" cxnId="{11B624E2-6668-4FC7-A834-CF8CE61E73B4}">
      <dgm:prSet/>
      <dgm:spPr/>
      <dgm:t>
        <a:bodyPr/>
        <a:lstStyle/>
        <a:p>
          <a:endParaRPr lang="ru-RU"/>
        </a:p>
      </dgm:t>
    </dgm:pt>
    <dgm:pt modelId="{DDD6B7AB-D9D7-4CF3-9950-3A8A7989D31C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Управление пользователями и их данными</a:t>
          </a:r>
          <a:endParaRPr lang="ru-RU" dirty="0"/>
        </a:p>
      </dgm:t>
    </dgm:pt>
    <dgm:pt modelId="{FDCDCFD8-229E-48CF-884D-A42BE98150D5}" type="parTrans" cxnId="{6640BE01-2AE6-4014-9BB6-F830B5AED4C2}">
      <dgm:prSet/>
      <dgm:spPr/>
      <dgm:t>
        <a:bodyPr/>
        <a:lstStyle/>
        <a:p>
          <a:endParaRPr lang="ru-RU"/>
        </a:p>
      </dgm:t>
    </dgm:pt>
    <dgm:pt modelId="{266ADC47-1E62-4619-9602-7ADD7BB97E74}" type="sibTrans" cxnId="{6640BE01-2AE6-4014-9BB6-F830B5AED4C2}">
      <dgm:prSet/>
      <dgm:spPr/>
      <dgm:t>
        <a:bodyPr/>
        <a:lstStyle/>
        <a:p>
          <a:endParaRPr lang="ru-RU"/>
        </a:p>
      </dgm:t>
    </dgm:pt>
    <dgm:pt modelId="{6E13A0D2-5054-4AA3-A998-69C5ABAD4691}" type="pres">
      <dgm:prSet presAssocID="{B01D7AC5-697E-43CB-AE2B-0602D13397D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428B08-30B5-4E30-AAE6-7A8AFE862D32}" type="pres">
      <dgm:prSet presAssocID="{B01D7AC5-697E-43CB-AE2B-0602D13397D1}" presName="matrix" presStyleCnt="0"/>
      <dgm:spPr/>
    </dgm:pt>
    <dgm:pt modelId="{79A93FE8-34F7-4381-88BC-7C5EE2961767}" type="pres">
      <dgm:prSet presAssocID="{B01D7AC5-697E-43CB-AE2B-0602D13397D1}" presName="tile1" presStyleLbl="node1" presStyleIdx="0" presStyleCnt="4"/>
      <dgm:spPr/>
      <dgm:t>
        <a:bodyPr/>
        <a:lstStyle/>
        <a:p>
          <a:endParaRPr lang="ru-RU"/>
        </a:p>
      </dgm:t>
    </dgm:pt>
    <dgm:pt modelId="{6E9B1D6A-6EC6-4CCB-82BC-E2735C65A2E5}" type="pres">
      <dgm:prSet presAssocID="{B01D7AC5-697E-43CB-AE2B-0602D13397D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5EC6E-4053-4723-BC4E-60B2DFDC3FE9}" type="pres">
      <dgm:prSet presAssocID="{B01D7AC5-697E-43CB-AE2B-0602D13397D1}" presName="tile2" presStyleLbl="node1" presStyleIdx="1" presStyleCnt="4"/>
      <dgm:spPr/>
      <dgm:t>
        <a:bodyPr/>
        <a:lstStyle/>
        <a:p>
          <a:endParaRPr lang="ru-RU"/>
        </a:p>
      </dgm:t>
    </dgm:pt>
    <dgm:pt modelId="{B9F4FE6C-81A6-44A6-B360-3B6F85C4832E}" type="pres">
      <dgm:prSet presAssocID="{B01D7AC5-697E-43CB-AE2B-0602D13397D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F6232-22B1-4B1D-8CEB-6CBAB0BB6EB4}" type="pres">
      <dgm:prSet presAssocID="{B01D7AC5-697E-43CB-AE2B-0602D13397D1}" presName="tile3" presStyleLbl="node1" presStyleIdx="2" presStyleCnt="4"/>
      <dgm:spPr/>
      <dgm:t>
        <a:bodyPr/>
        <a:lstStyle/>
        <a:p>
          <a:endParaRPr lang="ru-RU"/>
        </a:p>
      </dgm:t>
    </dgm:pt>
    <dgm:pt modelId="{3218036C-E914-4B53-B2EC-B2BE1D8B9B47}" type="pres">
      <dgm:prSet presAssocID="{B01D7AC5-697E-43CB-AE2B-0602D13397D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63947-1613-4A79-A7BB-91F0475BFCF0}" type="pres">
      <dgm:prSet presAssocID="{B01D7AC5-697E-43CB-AE2B-0602D13397D1}" presName="tile4" presStyleLbl="node1" presStyleIdx="3" presStyleCnt="4"/>
      <dgm:spPr/>
      <dgm:t>
        <a:bodyPr/>
        <a:lstStyle/>
        <a:p>
          <a:endParaRPr lang="ru-RU"/>
        </a:p>
      </dgm:t>
    </dgm:pt>
    <dgm:pt modelId="{8E075CC5-AFF8-4101-82D1-71401887EC2B}" type="pres">
      <dgm:prSet presAssocID="{B01D7AC5-697E-43CB-AE2B-0602D13397D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E209E-25B7-4CA9-9518-66FFAC9F2877}" type="pres">
      <dgm:prSet presAssocID="{B01D7AC5-697E-43CB-AE2B-0602D13397D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4AF87B2-058B-44F7-9F99-6F140FABC218}" type="presOf" srcId="{B01D7AC5-697E-43CB-AE2B-0602D13397D1}" destId="{6E13A0D2-5054-4AA3-A998-69C5ABAD4691}" srcOrd="0" destOrd="0" presId="urn:microsoft.com/office/officeart/2005/8/layout/matrix1"/>
    <dgm:cxn modelId="{1BF5FA0D-EAF2-47D0-AF5B-9BD8B9DA7A3E}" srcId="{49C96278-B615-4B52-B2D8-1950AEDEFFA9}" destId="{37044246-8172-4A64-A46E-F5A612929FB8}" srcOrd="2" destOrd="0" parTransId="{D125CCB2-6757-46A1-A30F-E36F10975842}" sibTransId="{5D6F4603-2F8C-4057-9E7B-1BD6D1CE3FD5}"/>
    <dgm:cxn modelId="{0BCC527C-311D-49EA-AFD7-FF622EB75E46}" type="presOf" srcId="{76DF6B6A-AE78-441F-B608-5EEDB6C09711}" destId="{79A93FE8-34F7-4381-88BC-7C5EE2961767}" srcOrd="0" destOrd="3" presId="urn:microsoft.com/office/officeart/2005/8/layout/matrix1"/>
    <dgm:cxn modelId="{9BB9DFB5-A88D-4CC5-AE44-496246BA15A3}" type="presOf" srcId="{49C96278-B615-4B52-B2D8-1950AEDEFFA9}" destId="{B9F4FE6C-81A6-44A6-B360-3B6F85C4832E}" srcOrd="1" destOrd="0" presId="urn:microsoft.com/office/officeart/2005/8/layout/matrix1"/>
    <dgm:cxn modelId="{8BD1F55B-851F-41A1-B642-F2FDE626FD69}" type="presOf" srcId="{2F11CAD7-377C-4092-8E29-4F17CC336662}" destId="{3E263947-1613-4A79-A7BB-91F0475BFCF0}" srcOrd="0" destOrd="1" presId="urn:microsoft.com/office/officeart/2005/8/layout/matrix1"/>
    <dgm:cxn modelId="{83CDB154-1E22-4AC9-8BCA-5FDBF591D78A}" type="presOf" srcId="{63A60ACE-C628-46D9-A619-813CF17D903E}" destId="{13C5EC6E-4053-4723-BC4E-60B2DFDC3FE9}" srcOrd="0" destOrd="1" presId="urn:microsoft.com/office/officeart/2005/8/layout/matrix1"/>
    <dgm:cxn modelId="{534F6D87-1D4E-4E59-B6B3-B2A084DD9976}" srcId="{CBF5BE29-F953-40DE-996D-C65A3D9DE747}" destId="{5F35BF29-3490-47EB-BCB4-C2E9C121315A}" srcOrd="2" destOrd="0" parTransId="{D6430341-C0CF-4E8E-9DCA-10E1CB69F5C6}" sibTransId="{D990C936-9A08-4B9E-9084-116B2E1D815B}"/>
    <dgm:cxn modelId="{9D4F43CD-951C-4DF8-BDC7-7EB8EA6DC91D}" srcId="{9ECC8664-C346-4A29-898D-3B2CFEAAD425}" destId="{89EE4C17-E91E-46F9-B325-78F542AD1EF0}" srcOrd="0" destOrd="0" parTransId="{E6616162-5FAE-4B23-BDE2-F6CF461C819E}" sibTransId="{0EAF44C3-D50F-47C1-82FE-71F0591A790B}"/>
    <dgm:cxn modelId="{596847D3-18FD-4BAF-BE54-64126BD08295}" type="presOf" srcId="{89EE4C17-E91E-46F9-B325-78F542AD1EF0}" destId="{6E9B1D6A-6EC6-4CCB-82BC-E2735C65A2E5}" srcOrd="1" destOrd="1" presId="urn:microsoft.com/office/officeart/2005/8/layout/matrix1"/>
    <dgm:cxn modelId="{718A5C57-864D-49C8-BF39-A983B97C0F69}" type="presOf" srcId="{5F35BF29-3490-47EB-BCB4-C2E9C121315A}" destId="{3218036C-E914-4B53-B2EC-B2BE1D8B9B47}" srcOrd="1" destOrd="0" presId="urn:microsoft.com/office/officeart/2005/8/layout/matrix1"/>
    <dgm:cxn modelId="{04618AE0-E65C-47EE-848F-0A90EF119BD9}" srcId="{5F35BF29-3490-47EB-BCB4-C2E9C121315A}" destId="{0358C880-3F3E-49BD-ADDD-E5AE5682A852}" srcOrd="0" destOrd="0" parTransId="{E6612362-6DEF-4B84-A27E-429C3D6873DC}" sibTransId="{A2A23E21-4BFB-4043-8B3D-A888B0908068}"/>
    <dgm:cxn modelId="{6640BE01-2AE6-4014-9BB6-F830B5AED4C2}" srcId="{D6C2803C-A6A1-4C8E-BF06-CA29222CE651}" destId="{DDD6B7AB-D9D7-4CF3-9950-3A8A7989D31C}" srcOrd="2" destOrd="0" parTransId="{FDCDCFD8-229E-48CF-884D-A42BE98150D5}" sibTransId="{266ADC47-1E62-4619-9602-7ADD7BB97E74}"/>
    <dgm:cxn modelId="{9015037E-9026-4A44-A40E-35DCF7CDA6B5}" type="presOf" srcId="{0358C880-3F3E-49BD-ADDD-E5AE5682A852}" destId="{AE6F6232-22B1-4B1D-8CEB-6CBAB0BB6EB4}" srcOrd="0" destOrd="1" presId="urn:microsoft.com/office/officeart/2005/8/layout/matrix1"/>
    <dgm:cxn modelId="{8A300FE9-2AEA-4F05-BCA5-75922BB2BBB7}" type="presOf" srcId="{AC6157F8-2C09-458D-8E93-EF660BEA79F6}" destId="{13C5EC6E-4053-4723-BC4E-60B2DFDC3FE9}" srcOrd="0" destOrd="2" presId="urn:microsoft.com/office/officeart/2005/8/layout/matrix1"/>
    <dgm:cxn modelId="{FCF7971B-A4AE-4312-89E3-2A771D618F8D}" srcId="{5F35BF29-3490-47EB-BCB4-C2E9C121315A}" destId="{1EDB28C7-AC4F-42F4-B9B9-187907577E43}" srcOrd="2" destOrd="0" parTransId="{9462E4CF-5AC2-489C-A03C-5D18D05EFC10}" sibTransId="{5FBCC6B0-ABF8-40CD-89EB-C9653F46D78B}"/>
    <dgm:cxn modelId="{F055DAB2-6B20-4E42-940F-1F69BDEDAEFF}" srcId="{5F35BF29-3490-47EB-BCB4-C2E9C121315A}" destId="{3C0BB1BD-470C-4CEC-8730-43D2F4BF911E}" srcOrd="1" destOrd="0" parTransId="{8996BEE2-ADB8-44E6-A5AA-E0FB16722E5C}" sibTransId="{A0535139-97F7-4CC9-BBE2-97CE9BA83CC3}"/>
    <dgm:cxn modelId="{F11D590F-58B7-4EA0-916A-CD68E847B586}" type="presOf" srcId="{D6C2803C-A6A1-4C8E-BF06-CA29222CE651}" destId="{3E263947-1613-4A79-A7BB-91F0475BFCF0}" srcOrd="0" destOrd="0" presId="urn:microsoft.com/office/officeart/2005/8/layout/matrix1"/>
    <dgm:cxn modelId="{FE6353A2-9FFA-444E-897F-0A32EB2B8055}" srcId="{D6C2803C-A6A1-4C8E-BF06-CA29222CE651}" destId="{2F11CAD7-377C-4092-8E29-4F17CC336662}" srcOrd="0" destOrd="0" parTransId="{0BD874B6-210F-4A6F-B1CC-A71DDE659B2D}" sibTransId="{2707D5A4-A8DC-431C-91E2-0389BAE8BC98}"/>
    <dgm:cxn modelId="{30659525-D9B0-4D27-A8FA-A6930918032E}" type="presOf" srcId="{D6C2803C-A6A1-4C8E-BF06-CA29222CE651}" destId="{8E075CC5-AFF8-4101-82D1-71401887EC2B}" srcOrd="1" destOrd="0" presId="urn:microsoft.com/office/officeart/2005/8/layout/matrix1"/>
    <dgm:cxn modelId="{A3108CBA-DABE-4D83-B4FA-4246E643A84F}" type="presOf" srcId="{DDD6B7AB-D9D7-4CF3-9950-3A8A7989D31C}" destId="{3E263947-1613-4A79-A7BB-91F0475BFCF0}" srcOrd="0" destOrd="3" presId="urn:microsoft.com/office/officeart/2005/8/layout/matrix1"/>
    <dgm:cxn modelId="{0A559014-1C4C-4B42-8000-AD21DC514953}" srcId="{CBF5BE29-F953-40DE-996D-C65A3D9DE747}" destId="{49C96278-B615-4B52-B2D8-1950AEDEFFA9}" srcOrd="1" destOrd="0" parTransId="{A30B0DEC-D127-4A5E-B171-60D621152ABE}" sibTransId="{6033A8FB-DF9D-4F7A-8A69-81F134B2C858}"/>
    <dgm:cxn modelId="{DEEFB8F2-1BCA-45A4-8CF1-80C0BEFD8D25}" type="presOf" srcId="{D44B95B2-87E5-4EEB-AD6A-5D2E5BEA0FCD}" destId="{79A93FE8-34F7-4381-88BC-7C5EE2961767}" srcOrd="0" destOrd="2" presId="urn:microsoft.com/office/officeart/2005/8/layout/matrix1"/>
    <dgm:cxn modelId="{98DC8984-915A-4CAB-A2D6-AE742D8837A6}" type="presOf" srcId="{63A60ACE-C628-46D9-A619-813CF17D903E}" destId="{B9F4FE6C-81A6-44A6-B360-3B6F85C4832E}" srcOrd="1" destOrd="1" presId="urn:microsoft.com/office/officeart/2005/8/layout/matrix1"/>
    <dgm:cxn modelId="{B15A5F62-7F42-4F19-A8CF-2BBC1580EA54}" type="presOf" srcId="{37044246-8172-4A64-A46E-F5A612929FB8}" destId="{B9F4FE6C-81A6-44A6-B360-3B6F85C4832E}" srcOrd="1" destOrd="3" presId="urn:microsoft.com/office/officeart/2005/8/layout/matrix1"/>
    <dgm:cxn modelId="{FC4098C0-6529-4EC7-8024-F8577428BA56}" srcId="{CBF5BE29-F953-40DE-996D-C65A3D9DE747}" destId="{D6C2803C-A6A1-4C8E-BF06-CA29222CE651}" srcOrd="3" destOrd="0" parTransId="{0B51FE96-987D-4EC2-9E5B-2BA7331F24F9}" sibTransId="{5C80A8C9-5C9A-4FBF-B0EA-EA3C9263E086}"/>
    <dgm:cxn modelId="{AFDD5BCF-BDC3-45AE-A129-9DF68E7FA11E}" type="presOf" srcId="{CBF5BE29-F953-40DE-996D-C65A3D9DE747}" destId="{A2FE209E-25B7-4CA9-9518-66FFAC9F2877}" srcOrd="0" destOrd="0" presId="urn:microsoft.com/office/officeart/2005/8/layout/matrix1"/>
    <dgm:cxn modelId="{7566CE31-6108-4BAD-B124-0244D860325A}" srcId="{49C96278-B615-4B52-B2D8-1950AEDEFFA9}" destId="{63A60ACE-C628-46D9-A619-813CF17D903E}" srcOrd="0" destOrd="0" parTransId="{186DBD88-26B3-47EB-B906-9F52A91FBE3E}" sibTransId="{B9C420BF-9CE7-4018-8845-FA320C046C35}"/>
    <dgm:cxn modelId="{3F17084C-FBF0-4B54-B332-CEA7C0B61438}" type="presOf" srcId="{D44B95B2-87E5-4EEB-AD6A-5D2E5BEA0FCD}" destId="{6E9B1D6A-6EC6-4CCB-82BC-E2735C65A2E5}" srcOrd="1" destOrd="2" presId="urn:microsoft.com/office/officeart/2005/8/layout/matrix1"/>
    <dgm:cxn modelId="{F3F9EDC7-E988-4A58-9A94-A4E1242FC963}" type="presOf" srcId="{0358C880-3F3E-49BD-ADDD-E5AE5682A852}" destId="{3218036C-E914-4B53-B2EC-B2BE1D8B9B47}" srcOrd="1" destOrd="1" presId="urn:microsoft.com/office/officeart/2005/8/layout/matrix1"/>
    <dgm:cxn modelId="{0FFC943C-D842-4875-97C7-6E36183A134F}" type="presOf" srcId="{3C0BB1BD-470C-4CEC-8730-43D2F4BF911E}" destId="{3218036C-E914-4B53-B2EC-B2BE1D8B9B47}" srcOrd="1" destOrd="2" presId="urn:microsoft.com/office/officeart/2005/8/layout/matrix1"/>
    <dgm:cxn modelId="{D4DB8AF0-4B1F-4523-8A76-1A12FFCD3969}" type="presOf" srcId="{9ECC8664-C346-4A29-898D-3B2CFEAAD425}" destId="{6E9B1D6A-6EC6-4CCB-82BC-E2735C65A2E5}" srcOrd="1" destOrd="0" presId="urn:microsoft.com/office/officeart/2005/8/layout/matrix1"/>
    <dgm:cxn modelId="{E61465B2-EE3B-4430-BB17-A89949974E4B}" type="presOf" srcId="{EF863800-26AC-44EA-AD54-778AA033F76B}" destId="{8E075CC5-AFF8-4101-82D1-71401887EC2B}" srcOrd="1" destOrd="2" presId="urn:microsoft.com/office/officeart/2005/8/layout/matrix1"/>
    <dgm:cxn modelId="{ACFF19D6-618B-4F10-8426-1DA9451925AC}" type="presOf" srcId="{DDD6B7AB-D9D7-4CF3-9950-3A8A7989D31C}" destId="{8E075CC5-AFF8-4101-82D1-71401887EC2B}" srcOrd="1" destOrd="3" presId="urn:microsoft.com/office/officeart/2005/8/layout/matrix1"/>
    <dgm:cxn modelId="{C1D0CA76-A7B7-48F6-A7F2-7D773ECFBF47}" srcId="{9ECC8664-C346-4A29-898D-3B2CFEAAD425}" destId="{D44B95B2-87E5-4EEB-AD6A-5D2E5BEA0FCD}" srcOrd="1" destOrd="0" parTransId="{7ACE19A7-E2B6-4FC8-A4D6-330D3A983462}" sibTransId="{9F3D97E6-B7EF-4CCB-97D2-0B6F67AF7F13}"/>
    <dgm:cxn modelId="{58BF2F4D-3B77-4F87-9DA9-778D3B6ABC75}" type="presOf" srcId="{EF863800-26AC-44EA-AD54-778AA033F76B}" destId="{3E263947-1613-4A79-A7BB-91F0475BFCF0}" srcOrd="0" destOrd="2" presId="urn:microsoft.com/office/officeart/2005/8/layout/matrix1"/>
    <dgm:cxn modelId="{2EBE4E2F-425A-4817-B3D4-CC1A4791D087}" srcId="{CBF5BE29-F953-40DE-996D-C65A3D9DE747}" destId="{9ECC8664-C346-4A29-898D-3B2CFEAAD425}" srcOrd="0" destOrd="0" parTransId="{E2DC67C1-E010-4957-8831-D07D5C4709AB}" sibTransId="{48E28F7B-FFCA-4C3D-9EE6-B43FC0F5EE02}"/>
    <dgm:cxn modelId="{7A5F1C3F-1E76-4B35-88ED-3D45B9265C55}" srcId="{49C96278-B615-4B52-B2D8-1950AEDEFFA9}" destId="{AC6157F8-2C09-458D-8E93-EF660BEA79F6}" srcOrd="1" destOrd="0" parTransId="{BE0A5603-4D3E-419D-A365-036BCEEB51CD}" sibTransId="{23C742A3-EC0E-4EEF-8793-38153D194DDE}"/>
    <dgm:cxn modelId="{EEEBB718-7373-4B95-8A7B-7C8BB6D124C7}" type="presOf" srcId="{76DF6B6A-AE78-441F-B608-5EEDB6C09711}" destId="{6E9B1D6A-6EC6-4CCB-82BC-E2735C65A2E5}" srcOrd="1" destOrd="3" presId="urn:microsoft.com/office/officeart/2005/8/layout/matrix1"/>
    <dgm:cxn modelId="{11B624E2-6668-4FC7-A834-CF8CE61E73B4}" srcId="{D6C2803C-A6A1-4C8E-BF06-CA29222CE651}" destId="{EF863800-26AC-44EA-AD54-778AA033F76B}" srcOrd="1" destOrd="0" parTransId="{46CB1878-1E98-4A04-9075-5A3B4B11DEAF}" sibTransId="{C6BF0992-3F79-4FCB-AB4D-90C51FC782DC}"/>
    <dgm:cxn modelId="{FDF1293E-7F4F-4B2C-850F-A34C870957A4}" type="presOf" srcId="{49C96278-B615-4B52-B2D8-1950AEDEFFA9}" destId="{13C5EC6E-4053-4723-BC4E-60B2DFDC3FE9}" srcOrd="0" destOrd="0" presId="urn:microsoft.com/office/officeart/2005/8/layout/matrix1"/>
    <dgm:cxn modelId="{33C92FD2-8191-4A56-9DDB-F4C5CB99347C}" srcId="{9ECC8664-C346-4A29-898D-3B2CFEAAD425}" destId="{76DF6B6A-AE78-441F-B608-5EEDB6C09711}" srcOrd="2" destOrd="0" parTransId="{77A32928-59F0-4800-A644-3C97653A8611}" sibTransId="{5BBBDEEE-B066-40A7-95F7-D10C3A2465E3}"/>
    <dgm:cxn modelId="{5F3E3676-B4E8-479F-AC9E-2E261F305C69}" type="presOf" srcId="{AC6157F8-2C09-458D-8E93-EF660BEA79F6}" destId="{B9F4FE6C-81A6-44A6-B360-3B6F85C4832E}" srcOrd="1" destOrd="2" presId="urn:microsoft.com/office/officeart/2005/8/layout/matrix1"/>
    <dgm:cxn modelId="{B191D0D0-572E-4331-99B2-6351860A8200}" type="presOf" srcId="{37044246-8172-4A64-A46E-F5A612929FB8}" destId="{13C5EC6E-4053-4723-BC4E-60B2DFDC3FE9}" srcOrd="0" destOrd="3" presId="urn:microsoft.com/office/officeart/2005/8/layout/matrix1"/>
    <dgm:cxn modelId="{224ADEA3-4D48-4650-94FD-F692E966406E}" type="presOf" srcId="{2F11CAD7-377C-4092-8E29-4F17CC336662}" destId="{8E075CC5-AFF8-4101-82D1-71401887EC2B}" srcOrd="1" destOrd="1" presId="urn:microsoft.com/office/officeart/2005/8/layout/matrix1"/>
    <dgm:cxn modelId="{AB6F8E5B-20C3-4954-A4FD-394B5F391B4B}" type="presOf" srcId="{1EDB28C7-AC4F-42F4-B9B9-187907577E43}" destId="{AE6F6232-22B1-4B1D-8CEB-6CBAB0BB6EB4}" srcOrd="0" destOrd="3" presId="urn:microsoft.com/office/officeart/2005/8/layout/matrix1"/>
    <dgm:cxn modelId="{CABB041C-70DA-45CF-9CCD-A2A90ED4EC6C}" type="presOf" srcId="{3C0BB1BD-470C-4CEC-8730-43D2F4BF911E}" destId="{AE6F6232-22B1-4B1D-8CEB-6CBAB0BB6EB4}" srcOrd="0" destOrd="2" presId="urn:microsoft.com/office/officeart/2005/8/layout/matrix1"/>
    <dgm:cxn modelId="{5B1BA6C2-095D-401B-91CB-59349B08FE65}" srcId="{B01D7AC5-697E-43CB-AE2B-0602D13397D1}" destId="{CBF5BE29-F953-40DE-996D-C65A3D9DE747}" srcOrd="0" destOrd="0" parTransId="{5DCEAE64-86E8-46DE-8B2A-244742E095FB}" sibTransId="{AE92AB1E-6061-4F84-AEEF-CF6288292706}"/>
    <dgm:cxn modelId="{A5ED5333-6023-4437-AC62-06929AE04B29}" type="presOf" srcId="{5F35BF29-3490-47EB-BCB4-C2E9C121315A}" destId="{AE6F6232-22B1-4B1D-8CEB-6CBAB0BB6EB4}" srcOrd="0" destOrd="0" presId="urn:microsoft.com/office/officeart/2005/8/layout/matrix1"/>
    <dgm:cxn modelId="{7F13BCF1-959B-4830-92BA-E94F2C648E14}" type="presOf" srcId="{89EE4C17-E91E-46F9-B325-78F542AD1EF0}" destId="{79A93FE8-34F7-4381-88BC-7C5EE2961767}" srcOrd="0" destOrd="1" presId="urn:microsoft.com/office/officeart/2005/8/layout/matrix1"/>
    <dgm:cxn modelId="{F138C0F2-3EE1-42F1-9CE4-A589A9C7FBCD}" type="presOf" srcId="{1EDB28C7-AC4F-42F4-B9B9-187907577E43}" destId="{3218036C-E914-4B53-B2EC-B2BE1D8B9B47}" srcOrd="1" destOrd="3" presId="urn:microsoft.com/office/officeart/2005/8/layout/matrix1"/>
    <dgm:cxn modelId="{6DE199C2-6BE1-4B45-8138-5EDE24C09764}" type="presOf" srcId="{9ECC8664-C346-4A29-898D-3B2CFEAAD425}" destId="{79A93FE8-34F7-4381-88BC-7C5EE2961767}" srcOrd="0" destOrd="0" presId="urn:microsoft.com/office/officeart/2005/8/layout/matrix1"/>
    <dgm:cxn modelId="{96BCDFA4-7FC6-40B8-B2EF-71C4C0A4381E}" type="presParOf" srcId="{6E13A0D2-5054-4AA3-A998-69C5ABAD4691}" destId="{AF428B08-30B5-4E30-AAE6-7A8AFE862D32}" srcOrd="0" destOrd="0" presId="urn:microsoft.com/office/officeart/2005/8/layout/matrix1"/>
    <dgm:cxn modelId="{45412FF9-5B10-42CB-8040-56DB81CC463E}" type="presParOf" srcId="{AF428B08-30B5-4E30-AAE6-7A8AFE862D32}" destId="{79A93FE8-34F7-4381-88BC-7C5EE2961767}" srcOrd="0" destOrd="0" presId="urn:microsoft.com/office/officeart/2005/8/layout/matrix1"/>
    <dgm:cxn modelId="{0F8B2FE3-6A31-4841-BA75-D56B2ECDA2D2}" type="presParOf" srcId="{AF428B08-30B5-4E30-AAE6-7A8AFE862D32}" destId="{6E9B1D6A-6EC6-4CCB-82BC-E2735C65A2E5}" srcOrd="1" destOrd="0" presId="urn:microsoft.com/office/officeart/2005/8/layout/matrix1"/>
    <dgm:cxn modelId="{4BE9A5CA-B7FE-4625-940F-D7B338CD22CE}" type="presParOf" srcId="{AF428B08-30B5-4E30-AAE6-7A8AFE862D32}" destId="{13C5EC6E-4053-4723-BC4E-60B2DFDC3FE9}" srcOrd="2" destOrd="0" presId="urn:microsoft.com/office/officeart/2005/8/layout/matrix1"/>
    <dgm:cxn modelId="{DEFF78D1-3A9B-44FF-B4DA-CA4862971B59}" type="presParOf" srcId="{AF428B08-30B5-4E30-AAE6-7A8AFE862D32}" destId="{B9F4FE6C-81A6-44A6-B360-3B6F85C4832E}" srcOrd="3" destOrd="0" presId="urn:microsoft.com/office/officeart/2005/8/layout/matrix1"/>
    <dgm:cxn modelId="{266FE879-E9D7-4B64-AEC7-64209D8FB58E}" type="presParOf" srcId="{AF428B08-30B5-4E30-AAE6-7A8AFE862D32}" destId="{AE6F6232-22B1-4B1D-8CEB-6CBAB0BB6EB4}" srcOrd="4" destOrd="0" presId="urn:microsoft.com/office/officeart/2005/8/layout/matrix1"/>
    <dgm:cxn modelId="{B436B06B-B314-49CB-8D47-A0A9913A1E83}" type="presParOf" srcId="{AF428B08-30B5-4E30-AAE6-7A8AFE862D32}" destId="{3218036C-E914-4B53-B2EC-B2BE1D8B9B47}" srcOrd="5" destOrd="0" presId="urn:microsoft.com/office/officeart/2005/8/layout/matrix1"/>
    <dgm:cxn modelId="{D20CDD68-F79E-4215-A9B8-9E84C1601E9F}" type="presParOf" srcId="{AF428B08-30B5-4E30-AAE6-7A8AFE862D32}" destId="{3E263947-1613-4A79-A7BB-91F0475BFCF0}" srcOrd="6" destOrd="0" presId="urn:microsoft.com/office/officeart/2005/8/layout/matrix1"/>
    <dgm:cxn modelId="{D461FDBF-5CD0-4156-9678-012F33AE29E2}" type="presParOf" srcId="{AF428B08-30B5-4E30-AAE6-7A8AFE862D32}" destId="{8E075CC5-AFF8-4101-82D1-71401887EC2B}" srcOrd="7" destOrd="0" presId="urn:microsoft.com/office/officeart/2005/8/layout/matrix1"/>
    <dgm:cxn modelId="{21EF24FF-9EA7-4714-9FD6-7E771BA957D5}" type="presParOf" srcId="{6E13A0D2-5054-4AA3-A998-69C5ABAD4691}" destId="{A2FE209E-25B7-4CA9-9518-66FFAC9F287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831A2F-5F3E-4A3D-8600-7BC99E695B0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04988F8-EB33-4B6E-B0D3-7BCFFEB97E6F}">
      <dgm:prSet phldrT="[Текст]"/>
      <dgm:spPr/>
      <dgm:t>
        <a:bodyPr/>
        <a:lstStyle/>
        <a:p>
          <a:r>
            <a:rPr lang="ru-RU" b="1" dirty="0" smtClean="0"/>
            <a:t>Автоматические отчеты об обучении</a:t>
          </a:r>
          <a:endParaRPr lang="ru-RU" b="1" dirty="0"/>
        </a:p>
      </dgm:t>
    </dgm:pt>
    <dgm:pt modelId="{06D1B51C-B59C-4D8D-AD2F-AE1F826BEC51}" type="parTrans" cxnId="{94A1DD19-BBC7-4994-A118-29B1D817A6E6}">
      <dgm:prSet/>
      <dgm:spPr/>
      <dgm:t>
        <a:bodyPr/>
        <a:lstStyle/>
        <a:p>
          <a:endParaRPr lang="ru-RU" b="1"/>
        </a:p>
      </dgm:t>
    </dgm:pt>
    <dgm:pt modelId="{FCB3282D-15E6-4221-8F60-08DE959EB00E}" type="sibTrans" cxnId="{94A1DD19-BBC7-4994-A118-29B1D817A6E6}">
      <dgm:prSet/>
      <dgm:spPr/>
      <dgm:t>
        <a:bodyPr/>
        <a:lstStyle/>
        <a:p>
          <a:endParaRPr lang="ru-RU" b="1"/>
        </a:p>
      </dgm:t>
    </dgm:pt>
    <dgm:pt modelId="{C337696B-157D-461E-83B5-C5E7B1DDD378}">
      <dgm:prSet phldrT="[Текст]"/>
      <dgm:spPr/>
      <dgm:t>
        <a:bodyPr/>
        <a:lstStyle/>
        <a:p>
          <a:r>
            <a:rPr lang="ru-RU" b="1" dirty="0" smtClean="0"/>
            <a:t>Выгрузка отчетов</a:t>
          </a:r>
          <a:endParaRPr lang="ru-RU" b="1" dirty="0"/>
        </a:p>
      </dgm:t>
    </dgm:pt>
    <dgm:pt modelId="{8AE0CBEF-5AB6-450D-9EE8-C293DE49A9FB}" type="parTrans" cxnId="{F4975497-E6F4-48DF-83A7-4ECDE4FB2247}">
      <dgm:prSet/>
      <dgm:spPr/>
      <dgm:t>
        <a:bodyPr/>
        <a:lstStyle/>
        <a:p>
          <a:endParaRPr lang="ru-RU" b="1"/>
        </a:p>
      </dgm:t>
    </dgm:pt>
    <dgm:pt modelId="{8E40A673-B8FE-4592-ACD8-7E8567D4629D}" type="sibTrans" cxnId="{F4975497-E6F4-48DF-83A7-4ECDE4FB2247}">
      <dgm:prSet/>
      <dgm:spPr/>
      <dgm:t>
        <a:bodyPr/>
        <a:lstStyle/>
        <a:p>
          <a:endParaRPr lang="ru-RU" b="1"/>
        </a:p>
      </dgm:t>
    </dgm:pt>
    <dgm:pt modelId="{BFB8F335-0367-4234-A01B-89DDF6322363}">
      <dgm:prSet phldrT="[Текст]"/>
      <dgm:spPr/>
      <dgm:t>
        <a:bodyPr/>
        <a:lstStyle/>
        <a:p>
          <a:r>
            <a:rPr lang="ru-RU" b="1" dirty="0" smtClean="0"/>
            <a:t>Успеваемость учащихся по классам и языкам</a:t>
          </a:r>
          <a:endParaRPr lang="ru-RU" b="1" dirty="0"/>
        </a:p>
      </dgm:t>
    </dgm:pt>
    <dgm:pt modelId="{77688C43-7B25-438E-92E8-51A63303D421}" type="parTrans" cxnId="{737863C4-E342-43F2-945B-D80451C992B9}">
      <dgm:prSet/>
      <dgm:spPr/>
      <dgm:t>
        <a:bodyPr/>
        <a:lstStyle/>
        <a:p>
          <a:endParaRPr lang="ru-RU" b="1"/>
        </a:p>
      </dgm:t>
    </dgm:pt>
    <dgm:pt modelId="{D0588914-D5D8-4FE0-B6F8-4CDADD02B60B}" type="sibTrans" cxnId="{737863C4-E342-43F2-945B-D80451C992B9}">
      <dgm:prSet/>
      <dgm:spPr/>
      <dgm:t>
        <a:bodyPr/>
        <a:lstStyle/>
        <a:p>
          <a:endParaRPr lang="ru-RU" b="1"/>
        </a:p>
      </dgm:t>
    </dgm:pt>
    <dgm:pt modelId="{A05771EC-9BC1-4734-A0AC-2FDE794CE478}">
      <dgm:prSet phldrT="[Текст]"/>
      <dgm:spPr/>
      <dgm:t>
        <a:bodyPr/>
        <a:lstStyle/>
        <a:p>
          <a:r>
            <a:rPr lang="ru-RU" b="1" dirty="0" smtClean="0"/>
            <a:t>Работа преподавателей</a:t>
          </a:r>
          <a:endParaRPr lang="ru-RU" b="1" dirty="0"/>
        </a:p>
      </dgm:t>
    </dgm:pt>
    <dgm:pt modelId="{93CB301D-139F-4EA8-87A6-7D6DF97703AF}" type="parTrans" cxnId="{1F9BEE3E-C471-4A5C-8F73-6E1B29DF856B}">
      <dgm:prSet/>
      <dgm:spPr/>
      <dgm:t>
        <a:bodyPr/>
        <a:lstStyle/>
        <a:p>
          <a:endParaRPr lang="ru-RU" b="1"/>
        </a:p>
      </dgm:t>
    </dgm:pt>
    <dgm:pt modelId="{27DC7B20-07C4-4968-A33E-7BE7B40E5F4E}" type="sibTrans" cxnId="{1F9BEE3E-C471-4A5C-8F73-6E1B29DF856B}">
      <dgm:prSet/>
      <dgm:spPr/>
      <dgm:t>
        <a:bodyPr/>
        <a:lstStyle/>
        <a:p>
          <a:endParaRPr lang="ru-RU" b="1"/>
        </a:p>
      </dgm:t>
    </dgm:pt>
    <dgm:pt modelId="{FC8A4AD0-C15A-491E-8E85-8926E66A8143}">
      <dgm:prSet phldrT="[Текст]"/>
      <dgm:spPr/>
      <dgm:t>
        <a:bodyPr/>
        <a:lstStyle/>
        <a:p>
          <a:r>
            <a:rPr lang="ru-RU" b="1" dirty="0" smtClean="0"/>
            <a:t>Комментарии к достигнутым результатам</a:t>
          </a:r>
          <a:endParaRPr lang="ru-RU" b="1" dirty="0"/>
        </a:p>
      </dgm:t>
    </dgm:pt>
    <dgm:pt modelId="{98C9F20F-87A7-4DAE-800C-5F57CF96A158}" type="parTrans" cxnId="{E75F009B-A54A-45AD-AEE1-637D43285968}">
      <dgm:prSet/>
      <dgm:spPr/>
      <dgm:t>
        <a:bodyPr/>
        <a:lstStyle/>
        <a:p>
          <a:endParaRPr lang="ru-RU" b="1"/>
        </a:p>
      </dgm:t>
    </dgm:pt>
    <dgm:pt modelId="{FDDE2C07-969F-487D-9BD5-B5915DAFDF9C}" type="sibTrans" cxnId="{E75F009B-A54A-45AD-AEE1-637D43285968}">
      <dgm:prSet/>
      <dgm:spPr/>
      <dgm:t>
        <a:bodyPr/>
        <a:lstStyle/>
        <a:p>
          <a:endParaRPr lang="ru-RU" b="1"/>
        </a:p>
      </dgm:t>
    </dgm:pt>
    <dgm:pt modelId="{702C28D4-76DC-4F1B-9B51-912572494465}" type="pres">
      <dgm:prSet presAssocID="{21831A2F-5F3E-4A3D-8600-7BC99E695B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050DE7-FAD0-4CE8-8D52-EA3053867618}" type="pres">
      <dgm:prSet presAssocID="{804988F8-EB33-4B6E-B0D3-7BCFFEB97E6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255DF-8208-4768-93FD-21300ADB9848}" type="pres">
      <dgm:prSet presAssocID="{FCB3282D-15E6-4221-8F60-08DE959EB00E}" presName="spacer" presStyleCnt="0"/>
      <dgm:spPr/>
      <dgm:t>
        <a:bodyPr/>
        <a:lstStyle/>
        <a:p>
          <a:endParaRPr lang="ru-RU"/>
        </a:p>
      </dgm:t>
    </dgm:pt>
    <dgm:pt modelId="{DF41AC09-1F59-49FF-A8CF-9B0CD19D778A}" type="pres">
      <dgm:prSet presAssocID="{C337696B-157D-461E-83B5-C5E7B1DDD37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06BAA-EAC6-4BDA-83AF-94BDA6926587}" type="pres">
      <dgm:prSet presAssocID="{8E40A673-B8FE-4592-ACD8-7E8567D4629D}" presName="spacer" presStyleCnt="0"/>
      <dgm:spPr/>
      <dgm:t>
        <a:bodyPr/>
        <a:lstStyle/>
        <a:p>
          <a:endParaRPr lang="ru-RU"/>
        </a:p>
      </dgm:t>
    </dgm:pt>
    <dgm:pt modelId="{5CEE88AE-27E2-4993-82E1-D88912EDFD51}" type="pres">
      <dgm:prSet presAssocID="{BFB8F335-0367-4234-A01B-89DDF632236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BB35B-7398-447E-9B41-286AF1797045}" type="pres">
      <dgm:prSet presAssocID="{D0588914-D5D8-4FE0-B6F8-4CDADD02B60B}" presName="spacer" presStyleCnt="0"/>
      <dgm:spPr/>
      <dgm:t>
        <a:bodyPr/>
        <a:lstStyle/>
        <a:p>
          <a:endParaRPr lang="ru-RU"/>
        </a:p>
      </dgm:t>
    </dgm:pt>
    <dgm:pt modelId="{637FC453-305D-44C4-A52F-6C9156864C8A}" type="pres">
      <dgm:prSet presAssocID="{A05771EC-9BC1-4734-A0AC-2FDE794CE47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A7D2-E944-4A78-ADC0-D242938D2844}" type="pres">
      <dgm:prSet presAssocID="{27DC7B20-07C4-4968-A33E-7BE7B40E5F4E}" presName="spacer" presStyleCnt="0"/>
      <dgm:spPr/>
      <dgm:t>
        <a:bodyPr/>
        <a:lstStyle/>
        <a:p>
          <a:endParaRPr lang="ru-RU"/>
        </a:p>
      </dgm:t>
    </dgm:pt>
    <dgm:pt modelId="{D444F70A-D05B-4DB1-BCF6-B10B903B5994}" type="pres">
      <dgm:prSet presAssocID="{FC8A4AD0-C15A-491E-8E85-8926E66A814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BEE3E-C471-4A5C-8F73-6E1B29DF856B}" srcId="{21831A2F-5F3E-4A3D-8600-7BC99E695B02}" destId="{A05771EC-9BC1-4734-A0AC-2FDE794CE478}" srcOrd="3" destOrd="0" parTransId="{93CB301D-139F-4EA8-87A6-7D6DF97703AF}" sibTransId="{27DC7B20-07C4-4968-A33E-7BE7B40E5F4E}"/>
    <dgm:cxn modelId="{63098578-223D-4BA6-9E8C-0B0C80C0A2A1}" type="presOf" srcId="{BFB8F335-0367-4234-A01B-89DDF6322363}" destId="{5CEE88AE-27E2-4993-82E1-D88912EDFD51}" srcOrd="0" destOrd="0" presId="urn:microsoft.com/office/officeart/2005/8/layout/vList2"/>
    <dgm:cxn modelId="{23505230-E590-44D2-81A8-2F456212775E}" type="presOf" srcId="{A05771EC-9BC1-4734-A0AC-2FDE794CE478}" destId="{637FC453-305D-44C4-A52F-6C9156864C8A}" srcOrd="0" destOrd="0" presId="urn:microsoft.com/office/officeart/2005/8/layout/vList2"/>
    <dgm:cxn modelId="{F729FCDB-738A-49A9-99A2-41994D465763}" type="presOf" srcId="{FC8A4AD0-C15A-491E-8E85-8926E66A8143}" destId="{D444F70A-D05B-4DB1-BCF6-B10B903B5994}" srcOrd="0" destOrd="0" presId="urn:microsoft.com/office/officeart/2005/8/layout/vList2"/>
    <dgm:cxn modelId="{F4975497-E6F4-48DF-83A7-4ECDE4FB2247}" srcId="{21831A2F-5F3E-4A3D-8600-7BC99E695B02}" destId="{C337696B-157D-461E-83B5-C5E7B1DDD378}" srcOrd="1" destOrd="0" parTransId="{8AE0CBEF-5AB6-450D-9EE8-C293DE49A9FB}" sibTransId="{8E40A673-B8FE-4592-ACD8-7E8567D4629D}"/>
    <dgm:cxn modelId="{4F894193-6CC8-44AB-8734-83B6FE247679}" type="presOf" srcId="{21831A2F-5F3E-4A3D-8600-7BC99E695B02}" destId="{702C28D4-76DC-4F1B-9B51-912572494465}" srcOrd="0" destOrd="0" presId="urn:microsoft.com/office/officeart/2005/8/layout/vList2"/>
    <dgm:cxn modelId="{E75F009B-A54A-45AD-AEE1-637D43285968}" srcId="{21831A2F-5F3E-4A3D-8600-7BC99E695B02}" destId="{FC8A4AD0-C15A-491E-8E85-8926E66A8143}" srcOrd="4" destOrd="0" parTransId="{98C9F20F-87A7-4DAE-800C-5F57CF96A158}" sibTransId="{FDDE2C07-969F-487D-9BD5-B5915DAFDF9C}"/>
    <dgm:cxn modelId="{15006F18-8FDC-4AD1-9E9F-8974D915C357}" type="presOf" srcId="{C337696B-157D-461E-83B5-C5E7B1DDD378}" destId="{DF41AC09-1F59-49FF-A8CF-9B0CD19D778A}" srcOrd="0" destOrd="0" presId="urn:microsoft.com/office/officeart/2005/8/layout/vList2"/>
    <dgm:cxn modelId="{B668C657-0A26-4F93-933A-779A818C9F34}" type="presOf" srcId="{804988F8-EB33-4B6E-B0D3-7BCFFEB97E6F}" destId="{12050DE7-FAD0-4CE8-8D52-EA3053867618}" srcOrd="0" destOrd="0" presId="urn:microsoft.com/office/officeart/2005/8/layout/vList2"/>
    <dgm:cxn modelId="{737863C4-E342-43F2-945B-D80451C992B9}" srcId="{21831A2F-5F3E-4A3D-8600-7BC99E695B02}" destId="{BFB8F335-0367-4234-A01B-89DDF6322363}" srcOrd="2" destOrd="0" parTransId="{77688C43-7B25-438E-92E8-51A63303D421}" sibTransId="{D0588914-D5D8-4FE0-B6F8-4CDADD02B60B}"/>
    <dgm:cxn modelId="{94A1DD19-BBC7-4994-A118-29B1D817A6E6}" srcId="{21831A2F-5F3E-4A3D-8600-7BC99E695B02}" destId="{804988F8-EB33-4B6E-B0D3-7BCFFEB97E6F}" srcOrd="0" destOrd="0" parTransId="{06D1B51C-B59C-4D8D-AD2F-AE1F826BEC51}" sibTransId="{FCB3282D-15E6-4221-8F60-08DE959EB00E}"/>
    <dgm:cxn modelId="{F55E090F-9756-46C2-95EA-FE71E013A843}" type="presParOf" srcId="{702C28D4-76DC-4F1B-9B51-912572494465}" destId="{12050DE7-FAD0-4CE8-8D52-EA3053867618}" srcOrd="0" destOrd="0" presId="urn:microsoft.com/office/officeart/2005/8/layout/vList2"/>
    <dgm:cxn modelId="{F8474019-6653-4A9E-9B53-F65BE015FFBF}" type="presParOf" srcId="{702C28D4-76DC-4F1B-9B51-912572494465}" destId="{B05255DF-8208-4768-93FD-21300ADB9848}" srcOrd="1" destOrd="0" presId="urn:microsoft.com/office/officeart/2005/8/layout/vList2"/>
    <dgm:cxn modelId="{6BECD302-A8A9-4837-B30D-25EF78EE5713}" type="presParOf" srcId="{702C28D4-76DC-4F1B-9B51-912572494465}" destId="{DF41AC09-1F59-49FF-A8CF-9B0CD19D778A}" srcOrd="2" destOrd="0" presId="urn:microsoft.com/office/officeart/2005/8/layout/vList2"/>
    <dgm:cxn modelId="{C17EF2B6-6094-4BAC-B90B-0A935C1A1AB2}" type="presParOf" srcId="{702C28D4-76DC-4F1B-9B51-912572494465}" destId="{1CC06BAA-EAC6-4BDA-83AF-94BDA6926587}" srcOrd="3" destOrd="0" presId="urn:microsoft.com/office/officeart/2005/8/layout/vList2"/>
    <dgm:cxn modelId="{65F17948-65CD-4BC1-AEE4-DFDB5EF56CE6}" type="presParOf" srcId="{702C28D4-76DC-4F1B-9B51-912572494465}" destId="{5CEE88AE-27E2-4993-82E1-D88912EDFD51}" srcOrd="4" destOrd="0" presId="urn:microsoft.com/office/officeart/2005/8/layout/vList2"/>
    <dgm:cxn modelId="{96ABA3BA-B40D-4FD3-94C8-836D26D8A319}" type="presParOf" srcId="{702C28D4-76DC-4F1B-9B51-912572494465}" destId="{AA4BB35B-7398-447E-9B41-286AF1797045}" srcOrd="5" destOrd="0" presId="urn:microsoft.com/office/officeart/2005/8/layout/vList2"/>
    <dgm:cxn modelId="{4E612B0A-E400-41BD-A305-2153E90FE726}" type="presParOf" srcId="{702C28D4-76DC-4F1B-9B51-912572494465}" destId="{637FC453-305D-44C4-A52F-6C9156864C8A}" srcOrd="6" destOrd="0" presId="urn:microsoft.com/office/officeart/2005/8/layout/vList2"/>
    <dgm:cxn modelId="{D1CCB329-D59D-4B9E-8C45-44568BC3FC42}" type="presParOf" srcId="{702C28D4-76DC-4F1B-9B51-912572494465}" destId="{A45EA7D2-E944-4A78-ADC0-D242938D2844}" srcOrd="7" destOrd="0" presId="urn:microsoft.com/office/officeart/2005/8/layout/vList2"/>
    <dgm:cxn modelId="{2D695C3D-BC37-4EA1-BC8E-96A67A10D38C}" type="presParOf" srcId="{702C28D4-76DC-4F1B-9B51-912572494465}" destId="{D444F70A-D05B-4DB1-BCF6-B10B903B59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64CCA6-A487-4E14-816C-32DA5BE50F3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98C7E3-0CA1-4373-BC0C-08451608CF8F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Адаптируемая оценочная шкала</a:t>
          </a:r>
          <a:endParaRPr lang="ru-RU" dirty="0"/>
        </a:p>
      </dgm:t>
    </dgm:pt>
    <dgm:pt modelId="{5C6D111D-B249-455E-B602-90C7092FE4CF}" type="parTrans" cxnId="{2DAA71D4-8395-44B8-9263-A424E749A54A}">
      <dgm:prSet/>
      <dgm:spPr/>
      <dgm:t>
        <a:bodyPr/>
        <a:lstStyle/>
        <a:p>
          <a:endParaRPr lang="ru-RU"/>
        </a:p>
      </dgm:t>
    </dgm:pt>
    <dgm:pt modelId="{B3C07F88-8420-482D-8643-00C82F4C691C}" type="sibTrans" cxnId="{2DAA71D4-8395-44B8-9263-A424E749A54A}">
      <dgm:prSet/>
      <dgm:spPr/>
      <dgm:t>
        <a:bodyPr/>
        <a:lstStyle/>
        <a:p>
          <a:endParaRPr lang="ru-RU"/>
        </a:p>
      </dgm:t>
    </dgm:pt>
    <dgm:pt modelId="{06E60D69-4698-4F1D-A272-E865FC8B8108}">
      <dgm:prSet phldrT="[Текст]" custT="1"/>
      <dgm:spPr/>
      <dgm:t>
        <a:bodyPr/>
        <a:lstStyle/>
        <a:p>
          <a:r>
            <a:rPr lang="ru-RU" sz="2800" dirty="0" smtClean="0"/>
            <a:t>Дифференцированный подход к задачам учащихся</a:t>
          </a:r>
          <a:endParaRPr lang="ru-RU" sz="2800" dirty="0"/>
        </a:p>
      </dgm:t>
    </dgm:pt>
    <dgm:pt modelId="{3F30D747-A62B-4E33-875C-AE24D4C58C20}" type="parTrans" cxnId="{04BAA2A2-8CD4-4A5E-A297-05323814A33E}">
      <dgm:prSet/>
      <dgm:spPr/>
      <dgm:t>
        <a:bodyPr/>
        <a:lstStyle/>
        <a:p>
          <a:endParaRPr lang="ru-RU"/>
        </a:p>
      </dgm:t>
    </dgm:pt>
    <dgm:pt modelId="{00C60D9E-455A-4637-9B0D-3961CEE520BC}" type="sibTrans" cxnId="{04BAA2A2-8CD4-4A5E-A297-05323814A33E}">
      <dgm:prSet/>
      <dgm:spPr/>
      <dgm:t>
        <a:bodyPr/>
        <a:lstStyle/>
        <a:p>
          <a:endParaRPr lang="ru-RU"/>
        </a:p>
      </dgm:t>
    </dgm:pt>
    <dgm:pt modelId="{55EC75A2-83C9-4AF7-9479-2B0AA207C74B}">
      <dgm:prSet phldrT="[Текст]" custT="1"/>
      <dgm:spPr/>
      <dgm:t>
        <a:bodyPr/>
        <a:lstStyle/>
        <a:p>
          <a:r>
            <a:rPr lang="ru-RU" sz="2800" dirty="0" smtClean="0"/>
            <a:t>Надежный способ оценить работу студентов</a:t>
          </a:r>
          <a:endParaRPr lang="ru-RU" sz="2800" dirty="0"/>
        </a:p>
      </dgm:t>
    </dgm:pt>
    <dgm:pt modelId="{B669114D-8245-4AE2-AC08-E14DC74166C6}" type="parTrans" cxnId="{2D34A36B-39B3-4A14-BB15-04C63D9C9D11}">
      <dgm:prSet/>
      <dgm:spPr/>
      <dgm:t>
        <a:bodyPr/>
        <a:lstStyle/>
        <a:p>
          <a:endParaRPr lang="ru-RU"/>
        </a:p>
      </dgm:t>
    </dgm:pt>
    <dgm:pt modelId="{C1AE7B67-073B-4086-B71E-C0F1F2D0B6A7}" type="sibTrans" cxnId="{2D34A36B-39B3-4A14-BB15-04C63D9C9D11}">
      <dgm:prSet/>
      <dgm:spPr/>
      <dgm:t>
        <a:bodyPr/>
        <a:lstStyle/>
        <a:p>
          <a:endParaRPr lang="ru-RU"/>
        </a:p>
      </dgm:t>
    </dgm:pt>
    <dgm:pt modelId="{D6A965B8-8137-4BBA-A1E5-DCA3780F2EF4}">
      <dgm:prSet phldrT="[Текст]" custT="1"/>
      <dgm:spPr/>
      <dgm:t>
        <a:bodyPr/>
        <a:lstStyle/>
        <a:p>
          <a:r>
            <a:rPr lang="ru-RU" sz="2800" dirty="0" smtClean="0"/>
            <a:t>Мощный инструмент для преподавателей</a:t>
          </a:r>
          <a:endParaRPr lang="ru-RU" sz="2800" dirty="0"/>
        </a:p>
      </dgm:t>
    </dgm:pt>
    <dgm:pt modelId="{D94DAD30-41D1-4FE4-B176-D5CB7135BA8F}" type="parTrans" cxnId="{47929204-5B5E-4BA9-ABB5-9F6C7B9A4342}">
      <dgm:prSet/>
      <dgm:spPr/>
      <dgm:t>
        <a:bodyPr/>
        <a:lstStyle/>
        <a:p>
          <a:endParaRPr lang="ru-RU"/>
        </a:p>
      </dgm:t>
    </dgm:pt>
    <dgm:pt modelId="{A0378EE9-62E3-4A14-8FC8-5FDE746679EF}" type="sibTrans" cxnId="{47929204-5B5E-4BA9-ABB5-9F6C7B9A4342}">
      <dgm:prSet/>
      <dgm:spPr/>
      <dgm:t>
        <a:bodyPr/>
        <a:lstStyle/>
        <a:p>
          <a:endParaRPr lang="ru-RU"/>
        </a:p>
      </dgm:t>
    </dgm:pt>
    <dgm:pt modelId="{802DE90C-4DD3-4461-8398-BC1EA62DDF47}">
      <dgm:prSet phldrT="[Текст]"/>
      <dgm:spPr/>
      <dgm:t>
        <a:bodyPr/>
        <a:lstStyle/>
        <a:p>
          <a:endParaRPr lang="ru-RU" dirty="0"/>
        </a:p>
      </dgm:t>
    </dgm:pt>
    <dgm:pt modelId="{D8A647AA-0299-4737-866B-B109DBA8E115}" type="parTrans" cxnId="{72E57E7E-EE21-4496-B534-C1F529376E4E}">
      <dgm:prSet/>
      <dgm:spPr/>
      <dgm:t>
        <a:bodyPr/>
        <a:lstStyle/>
        <a:p>
          <a:endParaRPr lang="ru-RU"/>
        </a:p>
      </dgm:t>
    </dgm:pt>
    <dgm:pt modelId="{518C2FD2-02F6-4CB9-8D70-ADCF8770DFE6}" type="sibTrans" cxnId="{72E57E7E-EE21-4496-B534-C1F529376E4E}">
      <dgm:prSet/>
      <dgm:spPr/>
      <dgm:t>
        <a:bodyPr/>
        <a:lstStyle/>
        <a:p>
          <a:endParaRPr lang="ru-RU"/>
        </a:p>
      </dgm:t>
    </dgm:pt>
    <dgm:pt modelId="{16D2D327-B37F-46DC-95E4-596F8D03AF80}">
      <dgm:prSet phldrT="[Текст]" custT="1"/>
      <dgm:spPr/>
      <dgm:t>
        <a:bodyPr/>
        <a:lstStyle/>
        <a:p>
          <a:endParaRPr lang="ru-RU" sz="2000" dirty="0"/>
        </a:p>
      </dgm:t>
    </dgm:pt>
    <dgm:pt modelId="{315EE4B7-9BDD-42C1-AAB5-AE9D25F437D4}" type="parTrans" cxnId="{90901A93-728F-48AB-82E6-F202039AEEB3}">
      <dgm:prSet/>
      <dgm:spPr/>
      <dgm:t>
        <a:bodyPr/>
        <a:lstStyle/>
        <a:p>
          <a:endParaRPr lang="ru-RU"/>
        </a:p>
      </dgm:t>
    </dgm:pt>
    <dgm:pt modelId="{0436300F-8773-4D77-AED0-5B0165EAC1FB}" type="sibTrans" cxnId="{90901A93-728F-48AB-82E6-F202039AEEB3}">
      <dgm:prSet/>
      <dgm:spPr/>
      <dgm:t>
        <a:bodyPr/>
        <a:lstStyle/>
        <a:p>
          <a:endParaRPr lang="ru-RU"/>
        </a:p>
      </dgm:t>
    </dgm:pt>
    <dgm:pt modelId="{F74AEC33-80E1-4490-9602-C65B66FC0FD7}">
      <dgm:prSet phldrT="[Текст]" custT="1"/>
      <dgm:spPr/>
      <dgm:t>
        <a:bodyPr/>
        <a:lstStyle/>
        <a:p>
          <a:endParaRPr lang="ru-RU" sz="2000" dirty="0"/>
        </a:p>
      </dgm:t>
    </dgm:pt>
    <dgm:pt modelId="{5CD2CAEB-0E6D-49CA-815C-B1DC6A37A751}" type="parTrans" cxnId="{2F28DAA3-9DEA-48A6-8D36-1895D617249A}">
      <dgm:prSet/>
      <dgm:spPr/>
      <dgm:t>
        <a:bodyPr/>
        <a:lstStyle/>
        <a:p>
          <a:endParaRPr lang="ru-RU"/>
        </a:p>
      </dgm:t>
    </dgm:pt>
    <dgm:pt modelId="{AA5FB8FB-1F58-47F7-8FD0-FD72B62E0EE4}" type="sibTrans" cxnId="{2F28DAA3-9DEA-48A6-8D36-1895D617249A}">
      <dgm:prSet/>
      <dgm:spPr/>
      <dgm:t>
        <a:bodyPr/>
        <a:lstStyle/>
        <a:p>
          <a:endParaRPr lang="ru-RU"/>
        </a:p>
      </dgm:t>
    </dgm:pt>
    <dgm:pt modelId="{D8715187-C2D5-4D6C-85FC-C31287A8CE02}" type="pres">
      <dgm:prSet presAssocID="{8964CCA6-A487-4E14-816C-32DA5BE50F3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F04E8E-BE30-45C4-87E4-7601EF7B5AE7}" type="pres">
      <dgm:prSet presAssocID="{C798C7E3-0CA1-4373-BC0C-08451608CF8F}" presName="composite" presStyleCnt="0"/>
      <dgm:spPr/>
    </dgm:pt>
    <dgm:pt modelId="{748F8BFE-55FA-460C-A1F8-4AF6CD90BED9}" type="pres">
      <dgm:prSet presAssocID="{C798C7E3-0CA1-4373-BC0C-08451608CF8F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2CDD4-27D0-42C8-A099-76527A8432FA}" type="pres">
      <dgm:prSet presAssocID="{C798C7E3-0CA1-4373-BC0C-08451608CF8F}" presName="Parent" presStyleLbl="alignNode1" presStyleIdx="0" presStyleCnt="1" custScaleX="259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F4D4D-A5AB-4C41-8A8B-483AF2AE1CDD}" type="pres">
      <dgm:prSet presAssocID="{C798C7E3-0CA1-4373-BC0C-08451608CF8F}" presName="Accent" presStyleLbl="parChTrans1D1" presStyleIdx="0" presStyleCnt="1"/>
      <dgm:spPr/>
    </dgm:pt>
    <dgm:pt modelId="{CD96609C-C09C-4F8D-BE52-1C2352686CF7}" type="pres">
      <dgm:prSet presAssocID="{C798C7E3-0CA1-4373-BC0C-08451608CF8F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74A6E-9751-4DC0-9AA5-2F74752BFBB4}" type="presOf" srcId="{06E60D69-4698-4F1D-A272-E865FC8B8108}" destId="{CD96609C-C09C-4F8D-BE52-1C2352686CF7}" srcOrd="0" destOrd="2" presId="urn:microsoft.com/office/officeart/2011/layout/TabList"/>
    <dgm:cxn modelId="{2DAA71D4-8395-44B8-9263-A424E749A54A}" srcId="{8964CCA6-A487-4E14-816C-32DA5BE50F33}" destId="{C798C7E3-0CA1-4373-BC0C-08451608CF8F}" srcOrd="0" destOrd="0" parTransId="{5C6D111D-B249-455E-B602-90C7092FE4CF}" sibTransId="{B3C07F88-8420-482D-8643-00C82F4C691C}"/>
    <dgm:cxn modelId="{72E57E7E-EE21-4496-B534-C1F529376E4E}" srcId="{C798C7E3-0CA1-4373-BC0C-08451608CF8F}" destId="{802DE90C-4DD3-4461-8398-BC1EA62DDF47}" srcOrd="0" destOrd="0" parTransId="{D8A647AA-0299-4737-866B-B109DBA8E115}" sibTransId="{518C2FD2-02F6-4CB9-8D70-ADCF8770DFE6}"/>
    <dgm:cxn modelId="{2D34A36B-39B3-4A14-BB15-04C63D9C9D11}" srcId="{C798C7E3-0CA1-4373-BC0C-08451608CF8F}" destId="{55EC75A2-83C9-4AF7-9479-2B0AA207C74B}" srcOrd="5" destOrd="0" parTransId="{B669114D-8245-4AE2-AC08-E14DC74166C6}" sibTransId="{C1AE7B67-073B-4086-B71E-C0F1F2D0B6A7}"/>
    <dgm:cxn modelId="{CF735D98-56FE-4211-AD3B-191588F0AF06}" type="presOf" srcId="{55EC75A2-83C9-4AF7-9479-2B0AA207C74B}" destId="{CD96609C-C09C-4F8D-BE52-1C2352686CF7}" srcOrd="0" destOrd="4" presId="urn:microsoft.com/office/officeart/2011/layout/TabList"/>
    <dgm:cxn modelId="{A317867B-DF24-452E-8CDD-3582FB1DEF43}" type="presOf" srcId="{C798C7E3-0CA1-4373-BC0C-08451608CF8F}" destId="{F732CDD4-27D0-42C8-A099-76527A8432FA}" srcOrd="0" destOrd="0" presId="urn:microsoft.com/office/officeart/2011/layout/TabList"/>
    <dgm:cxn modelId="{8C72C1AE-9C40-4B36-849A-28284219E9F9}" type="presOf" srcId="{8964CCA6-A487-4E14-816C-32DA5BE50F33}" destId="{D8715187-C2D5-4D6C-85FC-C31287A8CE02}" srcOrd="0" destOrd="0" presId="urn:microsoft.com/office/officeart/2011/layout/TabList"/>
    <dgm:cxn modelId="{2F28DAA3-9DEA-48A6-8D36-1895D617249A}" srcId="{C798C7E3-0CA1-4373-BC0C-08451608CF8F}" destId="{F74AEC33-80E1-4490-9602-C65B66FC0FD7}" srcOrd="4" destOrd="0" parTransId="{5CD2CAEB-0E6D-49CA-815C-B1DC6A37A751}" sibTransId="{AA5FB8FB-1F58-47F7-8FD0-FD72B62E0EE4}"/>
    <dgm:cxn modelId="{B76F9BF0-825A-499F-8D44-A6545BCCCE2B}" type="presOf" srcId="{F74AEC33-80E1-4490-9602-C65B66FC0FD7}" destId="{CD96609C-C09C-4F8D-BE52-1C2352686CF7}" srcOrd="0" destOrd="3" presId="urn:microsoft.com/office/officeart/2011/layout/TabList"/>
    <dgm:cxn modelId="{47929204-5B5E-4BA9-ABB5-9F6C7B9A4342}" srcId="{C798C7E3-0CA1-4373-BC0C-08451608CF8F}" destId="{D6A965B8-8137-4BBA-A1E5-DCA3780F2EF4}" srcOrd="1" destOrd="0" parTransId="{D94DAD30-41D1-4FE4-B176-D5CB7135BA8F}" sibTransId="{A0378EE9-62E3-4A14-8FC8-5FDE746679EF}"/>
    <dgm:cxn modelId="{01776518-0E2B-42AE-85BB-F75ADDF0D375}" type="presOf" srcId="{16D2D327-B37F-46DC-95E4-596F8D03AF80}" destId="{CD96609C-C09C-4F8D-BE52-1C2352686CF7}" srcOrd="0" destOrd="1" presId="urn:microsoft.com/office/officeart/2011/layout/TabList"/>
    <dgm:cxn modelId="{04BAA2A2-8CD4-4A5E-A297-05323814A33E}" srcId="{C798C7E3-0CA1-4373-BC0C-08451608CF8F}" destId="{06E60D69-4698-4F1D-A272-E865FC8B8108}" srcOrd="3" destOrd="0" parTransId="{3F30D747-A62B-4E33-875C-AE24D4C58C20}" sibTransId="{00C60D9E-455A-4637-9B0D-3961CEE520BC}"/>
    <dgm:cxn modelId="{90901A93-728F-48AB-82E6-F202039AEEB3}" srcId="{C798C7E3-0CA1-4373-BC0C-08451608CF8F}" destId="{16D2D327-B37F-46DC-95E4-596F8D03AF80}" srcOrd="2" destOrd="0" parTransId="{315EE4B7-9BDD-42C1-AAB5-AE9D25F437D4}" sibTransId="{0436300F-8773-4D77-AED0-5B0165EAC1FB}"/>
    <dgm:cxn modelId="{75A106D2-AEF4-4C6B-8B88-1338A76FF33F}" type="presOf" srcId="{802DE90C-4DD3-4461-8398-BC1EA62DDF47}" destId="{748F8BFE-55FA-460C-A1F8-4AF6CD90BED9}" srcOrd="0" destOrd="0" presId="urn:microsoft.com/office/officeart/2011/layout/TabList"/>
    <dgm:cxn modelId="{692A4981-B33D-40DC-8C27-7123DEEB83A6}" type="presOf" srcId="{D6A965B8-8137-4BBA-A1E5-DCA3780F2EF4}" destId="{CD96609C-C09C-4F8D-BE52-1C2352686CF7}" srcOrd="0" destOrd="0" presId="urn:microsoft.com/office/officeart/2011/layout/TabList"/>
    <dgm:cxn modelId="{F9355264-1C51-4C1A-AB30-31A91056DBB1}" type="presParOf" srcId="{D8715187-C2D5-4D6C-85FC-C31287A8CE02}" destId="{48F04E8E-BE30-45C4-87E4-7601EF7B5AE7}" srcOrd="0" destOrd="0" presId="urn:microsoft.com/office/officeart/2011/layout/TabList"/>
    <dgm:cxn modelId="{0D175082-B58D-4BAE-ADF6-D1C11BDD55E9}" type="presParOf" srcId="{48F04E8E-BE30-45C4-87E4-7601EF7B5AE7}" destId="{748F8BFE-55FA-460C-A1F8-4AF6CD90BED9}" srcOrd="0" destOrd="0" presId="urn:microsoft.com/office/officeart/2011/layout/TabList"/>
    <dgm:cxn modelId="{03335E73-05A5-4DE6-A17D-3BB8589EEFB6}" type="presParOf" srcId="{48F04E8E-BE30-45C4-87E4-7601EF7B5AE7}" destId="{F732CDD4-27D0-42C8-A099-76527A8432FA}" srcOrd="1" destOrd="0" presId="urn:microsoft.com/office/officeart/2011/layout/TabList"/>
    <dgm:cxn modelId="{64CABC0A-1ABF-4F1A-A83C-C6C3E1EB3C52}" type="presParOf" srcId="{48F04E8E-BE30-45C4-87E4-7601EF7B5AE7}" destId="{756F4D4D-A5AB-4C41-8A8B-483AF2AE1CDD}" srcOrd="2" destOrd="0" presId="urn:microsoft.com/office/officeart/2011/layout/TabList"/>
    <dgm:cxn modelId="{0F27179C-EED4-4875-892A-855219068558}" type="presParOf" srcId="{D8715187-C2D5-4D6C-85FC-C31287A8CE02}" destId="{CD96609C-C09C-4F8D-BE52-1C2352686CF7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1D7AC5-697E-43CB-AE2B-0602D13397D1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F5BE29-F953-40DE-996D-C65A3D9DE747}">
      <dgm:prSet phldrT="[Текст]"/>
      <dgm:spPr/>
      <dgm:t>
        <a:bodyPr/>
        <a:lstStyle/>
        <a:p>
          <a:r>
            <a:rPr lang="ru-RU" dirty="0" smtClean="0"/>
            <a:t>Архитектура </a:t>
          </a:r>
          <a:r>
            <a:rPr lang="en-US" dirty="0" smtClean="0"/>
            <a:t>Tell Me More</a:t>
          </a:r>
          <a:endParaRPr lang="ru-RU" dirty="0"/>
        </a:p>
      </dgm:t>
    </dgm:pt>
    <dgm:pt modelId="{5DCEAE64-86E8-46DE-8B2A-244742E095FB}" type="parTrans" cxnId="{5B1BA6C2-095D-401B-91CB-59349B08FE65}">
      <dgm:prSet/>
      <dgm:spPr/>
      <dgm:t>
        <a:bodyPr/>
        <a:lstStyle/>
        <a:p>
          <a:endParaRPr lang="ru-RU"/>
        </a:p>
      </dgm:t>
    </dgm:pt>
    <dgm:pt modelId="{AE92AB1E-6061-4F84-AEEF-CF6288292706}" type="sibTrans" cxnId="{5B1BA6C2-095D-401B-91CB-59349B08FE65}">
      <dgm:prSet/>
      <dgm:spPr/>
      <dgm:t>
        <a:bodyPr/>
        <a:lstStyle/>
        <a:p>
          <a:endParaRPr lang="ru-RU"/>
        </a:p>
      </dgm:t>
    </dgm:pt>
    <dgm:pt modelId="{9ECC8664-C346-4A29-898D-3B2CFEAAD42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Роль учащегося</a:t>
          </a:r>
          <a:endParaRPr lang="ru-RU" dirty="0"/>
        </a:p>
      </dgm:t>
    </dgm:pt>
    <dgm:pt modelId="{E2DC67C1-E010-4957-8831-D07D5C4709AB}" type="parTrans" cxnId="{2EBE4E2F-425A-4817-B3D4-CC1A4791D087}">
      <dgm:prSet/>
      <dgm:spPr/>
      <dgm:t>
        <a:bodyPr/>
        <a:lstStyle/>
        <a:p>
          <a:endParaRPr lang="ru-RU"/>
        </a:p>
      </dgm:t>
    </dgm:pt>
    <dgm:pt modelId="{48E28F7B-FFCA-4C3D-9EE6-B43FC0F5EE02}" type="sibTrans" cxnId="{2EBE4E2F-425A-4817-B3D4-CC1A4791D087}">
      <dgm:prSet/>
      <dgm:spPr/>
      <dgm:t>
        <a:bodyPr/>
        <a:lstStyle/>
        <a:p>
          <a:endParaRPr lang="ru-RU"/>
        </a:p>
      </dgm:t>
    </dgm:pt>
    <dgm:pt modelId="{49C96278-B615-4B52-B2D8-1950AEDEFFA9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Роль преподавателя</a:t>
          </a:r>
          <a:endParaRPr lang="ru-RU" dirty="0"/>
        </a:p>
      </dgm:t>
    </dgm:pt>
    <dgm:pt modelId="{A30B0DEC-D127-4A5E-B171-60D621152ABE}" type="parTrans" cxnId="{0A559014-1C4C-4B42-8000-AD21DC514953}">
      <dgm:prSet/>
      <dgm:spPr/>
      <dgm:t>
        <a:bodyPr/>
        <a:lstStyle/>
        <a:p>
          <a:endParaRPr lang="ru-RU"/>
        </a:p>
      </dgm:t>
    </dgm:pt>
    <dgm:pt modelId="{6033A8FB-DF9D-4F7A-8A69-81F134B2C858}" type="sibTrans" cxnId="{0A559014-1C4C-4B42-8000-AD21DC514953}">
      <dgm:prSet/>
      <dgm:spPr/>
      <dgm:t>
        <a:bodyPr/>
        <a:lstStyle/>
        <a:p>
          <a:endParaRPr lang="ru-RU"/>
        </a:p>
      </dgm:t>
    </dgm:pt>
    <dgm:pt modelId="{5F35BF29-3490-47EB-BCB4-C2E9C121315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Роль менеджера учебного процесса</a:t>
          </a:r>
          <a:endParaRPr lang="ru-RU" dirty="0"/>
        </a:p>
      </dgm:t>
    </dgm:pt>
    <dgm:pt modelId="{D6430341-C0CF-4E8E-9DCA-10E1CB69F5C6}" type="parTrans" cxnId="{534F6D87-1D4E-4E59-B6B3-B2A084DD9976}">
      <dgm:prSet/>
      <dgm:spPr/>
      <dgm:t>
        <a:bodyPr/>
        <a:lstStyle/>
        <a:p>
          <a:endParaRPr lang="ru-RU"/>
        </a:p>
      </dgm:t>
    </dgm:pt>
    <dgm:pt modelId="{D990C936-9A08-4B9E-9084-116B2E1D815B}" type="sibTrans" cxnId="{534F6D87-1D4E-4E59-B6B3-B2A084DD9976}">
      <dgm:prSet/>
      <dgm:spPr/>
      <dgm:t>
        <a:bodyPr/>
        <a:lstStyle/>
        <a:p>
          <a:endParaRPr lang="ru-RU"/>
        </a:p>
      </dgm:t>
    </dgm:pt>
    <dgm:pt modelId="{D6C2803C-A6A1-4C8E-BF06-CA29222CE65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Роль администратора</a:t>
          </a:r>
          <a:endParaRPr lang="ru-RU" dirty="0"/>
        </a:p>
      </dgm:t>
    </dgm:pt>
    <dgm:pt modelId="{0B51FE96-987D-4EC2-9E5B-2BA7331F24F9}" type="parTrans" cxnId="{FC4098C0-6529-4EC7-8024-F8577428BA56}">
      <dgm:prSet/>
      <dgm:spPr/>
      <dgm:t>
        <a:bodyPr/>
        <a:lstStyle/>
        <a:p>
          <a:endParaRPr lang="ru-RU"/>
        </a:p>
      </dgm:t>
    </dgm:pt>
    <dgm:pt modelId="{5C80A8C9-5C9A-4FBF-B0EA-EA3C9263E086}" type="sibTrans" cxnId="{FC4098C0-6529-4EC7-8024-F8577428BA56}">
      <dgm:prSet/>
      <dgm:spPr/>
      <dgm:t>
        <a:bodyPr/>
        <a:lstStyle/>
        <a:p>
          <a:endParaRPr lang="ru-RU"/>
        </a:p>
      </dgm:t>
    </dgm:pt>
    <dgm:pt modelId="{89EE4C17-E91E-46F9-B325-78F542AD1EF0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Доступ к </a:t>
          </a:r>
          <a:r>
            <a:rPr lang="en-US" dirty="0" smtClean="0"/>
            <a:t>9</a:t>
          </a:r>
          <a:r>
            <a:rPr lang="ru-RU" dirty="0" smtClean="0"/>
            <a:t> языкам обучения</a:t>
          </a:r>
          <a:endParaRPr lang="ru-RU" dirty="0"/>
        </a:p>
      </dgm:t>
    </dgm:pt>
    <dgm:pt modelId="{E6616162-5FAE-4B23-BDE2-F6CF461C819E}" type="parTrans" cxnId="{9D4F43CD-951C-4DF8-BDC7-7EB8EA6DC91D}">
      <dgm:prSet/>
      <dgm:spPr/>
      <dgm:t>
        <a:bodyPr/>
        <a:lstStyle/>
        <a:p>
          <a:endParaRPr lang="ru-RU"/>
        </a:p>
      </dgm:t>
    </dgm:pt>
    <dgm:pt modelId="{0EAF44C3-D50F-47C1-82FE-71F0591A790B}" type="sibTrans" cxnId="{9D4F43CD-951C-4DF8-BDC7-7EB8EA6DC91D}">
      <dgm:prSet/>
      <dgm:spPr/>
      <dgm:t>
        <a:bodyPr/>
        <a:lstStyle/>
        <a:p>
          <a:endParaRPr lang="ru-RU"/>
        </a:p>
      </dgm:t>
    </dgm:pt>
    <dgm:pt modelId="{D44B95B2-87E5-4EEB-AD6A-5D2E5BEA0FCD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Все уровни от новичка до эксперта</a:t>
          </a:r>
          <a:endParaRPr lang="ru-RU" dirty="0"/>
        </a:p>
      </dgm:t>
    </dgm:pt>
    <dgm:pt modelId="{7ACE19A7-E2B6-4FC8-A4D6-330D3A983462}" type="parTrans" cxnId="{C1D0CA76-A7B7-48F6-A7F2-7D773ECFBF47}">
      <dgm:prSet/>
      <dgm:spPr/>
      <dgm:t>
        <a:bodyPr/>
        <a:lstStyle/>
        <a:p>
          <a:endParaRPr lang="ru-RU"/>
        </a:p>
      </dgm:t>
    </dgm:pt>
    <dgm:pt modelId="{9F3D97E6-B7EF-4CCB-97D2-0B6F67AF7F13}" type="sibTrans" cxnId="{C1D0CA76-A7B7-48F6-A7F2-7D773ECFBF47}">
      <dgm:prSet/>
      <dgm:spPr/>
      <dgm:t>
        <a:bodyPr/>
        <a:lstStyle/>
        <a:p>
          <a:endParaRPr lang="ru-RU"/>
        </a:p>
      </dgm:t>
    </dgm:pt>
    <dgm:pt modelId="{76DF6B6A-AE78-441F-B608-5EEDB6C0971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Входное, промежуточное и итоговое тестирование</a:t>
          </a:r>
          <a:endParaRPr lang="ru-RU" dirty="0"/>
        </a:p>
      </dgm:t>
    </dgm:pt>
    <dgm:pt modelId="{77A32928-59F0-4800-A644-3C97653A8611}" type="parTrans" cxnId="{33C92FD2-8191-4A56-9DDB-F4C5CB99347C}">
      <dgm:prSet/>
      <dgm:spPr/>
      <dgm:t>
        <a:bodyPr/>
        <a:lstStyle/>
        <a:p>
          <a:endParaRPr lang="ru-RU"/>
        </a:p>
      </dgm:t>
    </dgm:pt>
    <dgm:pt modelId="{5BBBDEEE-B066-40A7-95F7-D10C3A2465E3}" type="sibTrans" cxnId="{33C92FD2-8191-4A56-9DDB-F4C5CB99347C}">
      <dgm:prSet/>
      <dgm:spPr/>
      <dgm:t>
        <a:bodyPr/>
        <a:lstStyle/>
        <a:p>
          <a:endParaRPr lang="ru-RU"/>
        </a:p>
      </dgm:t>
    </dgm:pt>
    <dgm:pt modelId="{63A60ACE-C628-46D9-A619-813CF17D903E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Контроль обучения (время и результаты)</a:t>
          </a:r>
          <a:endParaRPr lang="ru-RU" dirty="0"/>
        </a:p>
      </dgm:t>
    </dgm:pt>
    <dgm:pt modelId="{186DBD88-26B3-47EB-B906-9F52A91FBE3E}" type="parTrans" cxnId="{7566CE31-6108-4BAD-B124-0244D860325A}">
      <dgm:prSet/>
      <dgm:spPr/>
      <dgm:t>
        <a:bodyPr/>
        <a:lstStyle/>
        <a:p>
          <a:endParaRPr lang="ru-RU"/>
        </a:p>
      </dgm:t>
    </dgm:pt>
    <dgm:pt modelId="{B9C420BF-9CE7-4018-8845-FA320C046C35}" type="sibTrans" cxnId="{7566CE31-6108-4BAD-B124-0244D860325A}">
      <dgm:prSet/>
      <dgm:spPr/>
      <dgm:t>
        <a:bodyPr/>
        <a:lstStyle/>
        <a:p>
          <a:endParaRPr lang="ru-RU"/>
        </a:p>
      </dgm:t>
    </dgm:pt>
    <dgm:pt modelId="{AC6157F8-2C09-458D-8E93-EF660BEA79F6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Общение, вопросы и ответы</a:t>
          </a:r>
          <a:endParaRPr lang="ru-RU" dirty="0"/>
        </a:p>
      </dgm:t>
    </dgm:pt>
    <dgm:pt modelId="{BE0A5603-4D3E-419D-A365-036BCEEB51CD}" type="parTrans" cxnId="{7A5F1C3F-1E76-4B35-88ED-3D45B9265C55}">
      <dgm:prSet/>
      <dgm:spPr/>
      <dgm:t>
        <a:bodyPr/>
        <a:lstStyle/>
        <a:p>
          <a:endParaRPr lang="ru-RU"/>
        </a:p>
      </dgm:t>
    </dgm:pt>
    <dgm:pt modelId="{23C742A3-EC0E-4EEF-8793-38153D194DDE}" type="sibTrans" cxnId="{7A5F1C3F-1E76-4B35-88ED-3D45B9265C55}">
      <dgm:prSet/>
      <dgm:spPr/>
      <dgm:t>
        <a:bodyPr/>
        <a:lstStyle/>
        <a:p>
          <a:endParaRPr lang="ru-RU"/>
        </a:p>
      </dgm:t>
    </dgm:pt>
    <dgm:pt modelId="{37044246-8172-4A64-A46E-F5A612929FB8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dirty="0" smtClean="0"/>
            <a:t>Отправка индивидуальных заданий</a:t>
          </a:r>
          <a:endParaRPr lang="ru-RU" dirty="0"/>
        </a:p>
      </dgm:t>
    </dgm:pt>
    <dgm:pt modelId="{D125CCB2-6757-46A1-A30F-E36F10975842}" type="parTrans" cxnId="{1BF5FA0D-EAF2-47D0-AF5B-9BD8B9DA7A3E}">
      <dgm:prSet/>
      <dgm:spPr/>
      <dgm:t>
        <a:bodyPr/>
        <a:lstStyle/>
        <a:p>
          <a:endParaRPr lang="ru-RU"/>
        </a:p>
      </dgm:t>
    </dgm:pt>
    <dgm:pt modelId="{5D6F4603-2F8C-4057-9E7B-1BD6D1CE3FD5}" type="sibTrans" cxnId="{1BF5FA0D-EAF2-47D0-AF5B-9BD8B9DA7A3E}">
      <dgm:prSet/>
      <dgm:spPr/>
      <dgm:t>
        <a:bodyPr/>
        <a:lstStyle/>
        <a:p>
          <a:endParaRPr lang="ru-RU"/>
        </a:p>
      </dgm:t>
    </dgm:pt>
    <dgm:pt modelId="{0358C880-3F3E-49BD-ADDD-E5AE5682A852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Автоматические отчеты</a:t>
          </a:r>
          <a:endParaRPr lang="ru-RU" dirty="0"/>
        </a:p>
      </dgm:t>
    </dgm:pt>
    <dgm:pt modelId="{E6612362-6DEF-4B84-A27E-429C3D6873DC}" type="parTrans" cxnId="{04618AE0-E65C-47EE-848F-0A90EF119BD9}">
      <dgm:prSet/>
      <dgm:spPr/>
      <dgm:t>
        <a:bodyPr/>
        <a:lstStyle/>
        <a:p>
          <a:endParaRPr lang="ru-RU"/>
        </a:p>
      </dgm:t>
    </dgm:pt>
    <dgm:pt modelId="{A2A23E21-4BFB-4043-8B3D-A888B0908068}" type="sibTrans" cxnId="{04618AE0-E65C-47EE-848F-0A90EF119BD9}">
      <dgm:prSet/>
      <dgm:spPr/>
      <dgm:t>
        <a:bodyPr/>
        <a:lstStyle/>
        <a:p>
          <a:endParaRPr lang="ru-RU"/>
        </a:p>
      </dgm:t>
    </dgm:pt>
    <dgm:pt modelId="{3C0BB1BD-470C-4CEC-8730-43D2F4BF911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Результаты обучения</a:t>
          </a:r>
          <a:endParaRPr lang="ru-RU" dirty="0"/>
        </a:p>
      </dgm:t>
    </dgm:pt>
    <dgm:pt modelId="{8996BEE2-ADB8-44E6-A5AA-E0FB16722E5C}" type="parTrans" cxnId="{F055DAB2-6B20-4E42-940F-1F69BDEDAEFF}">
      <dgm:prSet/>
      <dgm:spPr/>
      <dgm:t>
        <a:bodyPr/>
        <a:lstStyle/>
        <a:p>
          <a:endParaRPr lang="ru-RU"/>
        </a:p>
      </dgm:t>
    </dgm:pt>
    <dgm:pt modelId="{A0535139-97F7-4CC9-BBE2-97CE9BA83CC3}" type="sibTrans" cxnId="{F055DAB2-6B20-4E42-940F-1F69BDEDAEFF}">
      <dgm:prSet/>
      <dgm:spPr/>
      <dgm:t>
        <a:bodyPr/>
        <a:lstStyle/>
        <a:p>
          <a:endParaRPr lang="ru-RU"/>
        </a:p>
      </dgm:t>
    </dgm:pt>
    <dgm:pt modelId="{1EDB28C7-AC4F-42F4-B9B9-187907577E43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Выгрузка отчетов об обучении</a:t>
          </a:r>
          <a:endParaRPr lang="ru-RU" dirty="0"/>
        </a:p>
      </dgm:t>
    </dgm:pt>
    <dgm:pt modelId="{9462E4CF-5AC2-489C-A03C-5D18D05EFC10}" type="parTrans" cxnId="{FCF7971B-A4AE-4312-89E3-2A771D618F8D}">
      <dgm:prSet/>
      <dgm:spPr/>
      <dgm:t>
        <a:bodyPr/>
        <a:lstStyle/>
        <a:p>
          <a:endParaRPr lang="ru-RU"/>
        </a:p>
      </dgm:t>
    </dgm:pt>
    <dgm:pt modelId="{5FBCC6B0-ABF8-40CD-89EB-C9653F46D78B}" type="sibTrans" cxnId="{FCF7971B-A4AE-4312-89E3-2A771D618F8D}">
      <dgm:prSet/>
      <dgm:spPr/>
      <dgm:t>
        <a:bodyPr/>
        <a:lstStyle/>
        <a:p>
          <a:endParaRPr lang="ru-RU"/>
        </a:p>
      </dgm:t>
    </dgm:pt>
    <dgm:pt modelId="{2F11CAD7-377C-4092-8E29-4F17CC336662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Регистрация учащихся, преподавателей и менеджеров</a:t>
          </a:r>
          <a:endParaRPr lang="ru-RU" dirty="0"/>
        </a:p>
      </dgm:t>
    </dgm:pt>
    <dgm:pt modelId="{0BD874B6-210F-4A6F-B1CC-A71DDE659B2D}" type="parTrans" cxnId="{FE6353A2-9FFA-444E-897F-0A32EB2B8055}">
      <dgm:prSet/>
      <dgm:spPr/>
      <dgm:t>
        <a:bodyPr/>
        <a:lstStyle/>
        <a:p>
          <a:endParaRPr lang="ru-RU"/>
        </a:p>
      </dgm:t>
    </dgm:pt>
    <dgm:pt modelId="{2707D5A4-A8DC-431C-91E2-0389BAE8BC98}" type="sibTrans" cxnId="{FE6353A2-9FFA-444E-897F-0A32EB2B8055}">
      <dgm:prSet/>
      <dgm:spPr/>
      <dgm:t>
        <a:bodyPr/>
        <a:lstStyle/>
        <a:p>
          <a:endParaRPr lang="ru-RU"/>
        </a:p>
      </dgm:t>
    </dgm:pt>
    <dgm:pt modelId="{EF863800-26AC-44EA-AD54-778AA033F76B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Формирование групп или классов</a:t>
          </a:r>
          <a:endParaRPr lang="ru-RU" dirty="0"/>
        </a:p>
      </dgm:t>
    </dgm:pt>
    <dgm:pt modelId="{46CB1878-1E98-4A04-9075-5A3B4B11DEAF}" type="parTrans" cxnId="{11B624E2-6668-4FC7-A834-CF8CE61E73B4}">
      <dgm:prSet/>
      <dgm:spPr/>
      <dgm:t>
        <a:bodyPr/>
        <a:lstStyle/>
        <a:p>
          <a:endParaRPr lang="ru-RU"/>
        </a:p>
      </dgm:t>
    </dgm:pt>
    <dgm:pt modelId="{C6BF0992-3F79-4FCB-AB4D-90C51FC782DC}" type="sibTrans" cxnId="{11B624E2-6668-4FC7-A834-CF8CE61E73B4}">
      <dgm:prSet/>
      <dgm:spPr/>
      <dgm:t>
        <a:bodyPr/>
        <a:lstStyle/>
        <a:p>
          <a:endParaRPr lang="ru-RU"/>
        </a:p>
      </dgm:t>
    </dgm:pt>
    <dgm:pt modelId="{DDD6B7AB-D9D7-4CF3-9950-3A8A7989D31C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Управление пользователями и их данными</a:t>
          </a:r>
          <a:endParaRPr lang="ru-RU" dirty="0"/>
        </a:p>
      </dgm:t>
    </dgm:pt>
    <dgm:pt modelId="{FDCDCFD8-229E-48CF-884D-A42BE98150D5}" type="parTrans" cxnId="{6640BE01-2AE6-4014-9BB6-F830B5AED4C2}">
      <dgm:prSet/>
      <dgm:spPr/>
      <dgm:t>
        <a:bodyPr/>
        <a:lstStyle/>
        <a:p>
          <a:endParaRPr lang="ru-RU"/>
        </a:p>
      </dgm:t>
    </dgm:pt>
    <dgm:pt modelId="{266ADC47-1E62-4619-9602-7ADD7BB97E74}" type="sibTrans" cxnId="{6640BE01-2AE6-4014-9BB6-F830B5AED4C2}">
      <dgm:prSet/>
      <dgm:spPr/>
      <dgm:t>
        <a:bodyPr/>
        <a:lstStyle/>
        <a:p>
          <a:endParaRPr lang="ru-RU"/>
        </a:p>
      </dgm:t>
    </dgm:pt>
    <dgm:pt modelId="{6E13A0D2-5054-4AA3-A998-69C5ABAD4691}" type="pres">
      <dgm:prSet presAssocID="{B01D7AC5-697E-43CB-AE2B-0602D13397D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428B08-30B5-4E30-AAE6-7A8AFE862D32}" type="pres">
      <dgm:prSet presAssocID="{B01D7AC5-697E-43CB-AE2B-0602D13397D1}" presName="matrix" presStyleCnt="0"/>
      <dgm:spPr/>
    </dgm:pt>
    <dgm:pt modelId="{79A93FE8-34F7-4381-88BC-7C5EE2961767}" type="pres">
      <dgm:prSet presAssocID="{B01D7AC5-697E-43CB-AE2B-0602D13397D1}" presName="tile1" presStyleLbl="node1" presStyleIdx="0" presStyleCnt="4"/>
      <dgm:spPr/>
      <dgm:t>
        <a:bodyPr/>
        <a:lstStyle/>
        <a:p>
          <a:endParaRPr lang="ru-RU"/>
        </a:p>
      </dgm:t>
    </dgm:pt>
    <dgm:pt modelId="{6E9B1D6A-6EC6-4CCB-82BC-E2735C65A2E5}" type="pres">
      <dgm:prSet presAssocID="{B01D7AC5-697E-43CB-AE2B-0602D13397D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5EC6E-4053-4723-BC4E-60B2DFDC3FE9}" type="pres">
      <dgm:prSet presAssocID="{B01D7AC5-697E-43CB-AE2B-0602D13397D1}" presName="tile2" presStyleLbl="node1" presStyleIdx="1" presStyleCnt="4"/>
      <dgm:spPr/>
      <dgm:t>
        <a:bodyPr/>
        <a:lstStyle/>
        <a:p>
          <a:endParaRPr lang="ru-RU"/>
        </a:p>
      </dgm:t>
    </dgm:pt>
    <dgm:pt modelId="{B9F4FE6C-81A6-44A6-B360-3B6F85C4832E}" type="pres">
      <dgm:prSet presAssocID="{B01D7AC5-697E-43CB-AE2B-0602D13397D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F6232-22B1-4B1D-8CEB-6CBAB0BB6EB4}" type="pres">
      <dgm:prSet presAssocID="{B01D7AC5-697E-43CB-AE2B-0602D13397D1}" presName="tile3" presStyleLbl="node1" presStyleIdx="2" presStyleCnt="4"/>
      <dgm:spPr/>
      <dgm:t>
        <a:bodyPr/>
        <a:lstStyle/>
        <a:p>
          <a:endParaRPr lang="ru-RU"/>
        </a:p>
      </dgm:t>
    </dgm:pt>
    <dgm:pt modelId="{3218036C-E914-4B53-B2EC-B2BE1D8B9B47}" type="pres">
      <dgm:prSet presAssocID="{B01D7AC5-697E-43CB-AE2B-0602D13397D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63947-1613-4A79-A7BB-91F0475BFCF0}" type="pres">
      <dgm:prSet presAssocID="{B01D7AC5-697E-43CB-AE2B-0602D13397D1}" presName="tile4" presStyleLbl="node1" presStyleIdx="3" presStyleCnt="4"/>
      <dgm:spPr/>
      <dgm:t>
        <a:bodyPr/>
        <a:lstStyle/>
        <a:p>
          <a:endParaRPr lang="ru-RU"/>
        </a:p>
      </dgm:t>
    </dgm:pt>
    <dgm:pt modelId="{8E075CC5-AFF8-4101-82D1-71401887EC2B}" type="pres">
      <dgm:prSet presAssocID="{B01D7AC5-697E-43CB-AE2B-0602D13397D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E209E-25B7-4CA9-9518-66FFAC9F2877}" type="pres">
      <dgm:prSet presAssocID="{B01D7AC5-697E-43CB-AE2B-0602D13397D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5FA0D-EAF2-47D0-AF5B-9BD8B9DA7A3E}" srcId="{49C96278-B615-4B52-B2D8-1950AEDEFFA9}" destId="{37044246-8172-4A64-A46E-F5A612929FB8}" srcOrd="2" destOrd="0" parTransId="{D125CCB2-6757-46A1-A30F-E36F10975842}" sibTransId="{5D6F4603-2F8C-4057-9E7B-1BD6D1CE3FD5}"/>
    <dgm:cxn modelId="{9D4F43CD-951C-4DF8-BDC7-7EB8EA6DC91D}" srcId="{9ECC8664-C346-4A29-898D-3B2CFEAAD425}" destId="{89EE4C17-E91E-46F9-B325-78F542AD1EF0}" srcOrd="0" destOrd="0" parTransId="{E6616162-5FAE-4B23-BDE2-F6CF461C819E}" sibTransId="{0EAF44C3-D50F-47C1-82FE-71F0591A790B}"/>
    <dgm:cxn modelId="{534F6D87-1D4E-4E59-B6B3-B2A084DD9976}" srcId="{CBF5BE29-F953-40DE-996D-C65A3D9DE747}" destId="{5F35BF29-3490-47EB-BCB4-C2E9C121315A}" srcOrd="2" destOrd="0" parTransId="{D6430341-C0CF-4E8E-9DCA-10E1CB69F5C6}" sibTransId="{D990C936-9A08-4B9E-9084-116B2E1D815B}"/>
    <dgm:cxn modelId="{231DD9C9-64DD-47F0-95FD-6FDA50CD8FCE}" type="presOf" srcId="{37044246-8172-4A64-A46E-F5A612929FB8}" destId="{B9F4FE6C-81A6-44A6-B360-3B6F85C4832E}" srcOrd="1" destOrd="3" presId="urn:microsoft.com/office/officeart/2005/8/layout/matrix1"/>
    <dgm:cxn modelId="{F932D4E1-6ABC-4CB0-AAF7-C6A64A8C5F4B}" type="presOf" srcId="{2F11CAD7-377C-4092-8E29-4F17CC336662}" destId="{8E075CC5-AFF8-4101-82D1-71401887EC2B}" srcOrd="1" destOrd="1" presId="urn:microsoft.com/office/officeart/2005/8/layout/matrix1"/>
    <dgm:cxn modelId="{04618AE0-E65C-47EE-848F-0A90EF119BD9}" srcId="{5F35BF29-3490-47EB-BCB4-C2E9C121315A}" destId="{0358C880-3F3E-49BD-ADDD-E5AE5682A852}" srcOrd="0" destOrd="0" parTransId="{E6612362-6DEF-4B84-A27E-429C3D6873DC}" sibTransId="{A2A23E21-4BFB-4043-8B3D-A888B0908068}"/>
    <dgm:cxn modelId="{C03AEB69-4971-436B-A2D6-DC6956EA1E6D}" type="presOf" srcId="{D44B95B2-87E5-4EEB-AD6A-5D2E5BEA0FCD}" destId="{6E9B1D6A-6EC6-4CCB-82BC-E2735C65A2E5}" srcOrd="1" destOrd="2" presId="urn:microsoft.com/office/officeart/2005/8/layout/matrix1"/>
    <dgm:cxn modelId="{6640BE01-2AE6-4014-9BB6-F830B5AED4C2}" srcId="{D6C2803C-A6A1-4C8E-BF06-CA29222CE651}" destId="{DDD6B7AB-D9D7-4CF3-9950-3A8A7989D31C}" srcOrd="2" destOrd="0" parTransId="{FDCDCFD8-229E-48CF-884D-A42BE98150D5}" sibTransId="{266ADC47-1E62-4619-9602-7ADD7BB97E74}"/>
    <dgm:cxn modelId="{E6642D7C-BEEE-4B48-A90F-94A411FA3D25}" type="presOf" srcId="{DDD6B7AB-D9D7-4CF3-9950-3A8A7989D31C}" destId="{8E075CC5-AFF8-4101-82D1-71401887EC2B}" srcOrd="1" destOrd="3" presId="urn:microsoft.com/office/officeart/2005/8/layout/matrix1"/>
    <dgm:cxn modelId="{FCF7971B-A4AE-4312-89E3-2A771D618F8D}" srcId="{5F35BF29-3490-47EB-BCB4-C2E9C121315A}" destId="{1EDB28C7-AC4F-42F4-B9B9-187907577E43}" srcOrd="2" destOrd="0" parTransId="{9462E4CF-5AC2-489C-A03C-5D18D05EFC10}" sibTransId="{5FBCC6B0-ABF8-40CD-89EB-C9653F46D78B}"/>
    <dgm:cxn modelId="{091E4C23-4E31-47B0-9592-49B87309A558}" type="presOf" srcId="{63A60ACE-C628-46D9-A619-813CF17D903E}" destId="{B9F4FE6C-81A6-44A6-B360-3B6F85C4832E}" srcOrd="1" destOrd="1" presId="urn:microsoft.com/office/officeart/2005/8/layout/matrix1"/>
    <dgm:cxn modelId="{522A086D-9DA8-4B8D-97B0-C7B0733FB7A6}" type="presOf" srcId="{3C0BB1BD-470C-4CEC-8730-43D2F4BF911E}" destId="{3218036C-E914-4B53-B2EC-B2BE1D8B9B47}" srcOrd="1" destOrd="2" presId="urn:microsoft.com/office/officeart/2005/8/layout/matrix1"/>
    <dgm:cxn modelId="{7CD97774-B82A-4AFB-8A09-86A7C8134F0C}" type="presOf" srcId="{89EE4C17-E91E-46F9-B325-78F542AD1EF0}" destId="{6E9B1D6A-6EC6-4CCB-82BC-E2735C65A2E5}" srcOrd="1" destOrd="1" presId="urn:microsoft.com/office/officeart/2005/8/layout/matrix1"/>
    <dgm:cxn modelId="{E22D7DD2-D8F2-4B84-AE48-4713648435A0}" type="presOf" srcId="{AC6157F8-2C09-458D-8E93-EF660BEA79F6}" destId="{13C5EC6E-4053-4723-BC4E-60B2DFDC3FE9}" srcOrd="0" destOrd="2" presId="urn:microsoft.com/office/officeart/2005/8/layout/matrix1"/>
    <dgm:cxn modelId="{F055DAB2-6B20-4E42-940F-1F69BDEDAEFF}" srcId="{5F35BF29-3490-47EB-BCB4-C2E9C121315A}" destId="{3C0BB1BD-470C-4CEC-8730-43D2F4BF911E}" srcOrd="1" destOrd="0" parTransId="{8996BEE2-ADB8-44E6-A5AA-E0FB16722E5C}" sibTransId="{A0535139-97F7-4CC9-BBE2-97CE9BA83CC3}"/>
    <dgm:cxn modelId="{7784E6DF-292E-4437-8CFF-1EA28BD141BF}" type="presOf" srcId="{63A60ACE-C628-46D9-A619-813CF17D903E}" destId="{13C5EC6E-4053-4723-BC4E-60B2DFDC3FE9}" srcOrd="0" destOrd="1" presId="urn:microsoft.com/office/officeart/2005/8/layout/matrix1"/>
    <dgm:cxn modelId="{FE6353A2-9FFA-444E-897F-0A32EB2B8055}" srcId="{D6C2803C-A6A1-4C8E-BF06-CA29222CE651}" destId="{2F11CAD7-377C-4092-8E29-4F17CC336662}" srcOrd="0" destOrd="0" parTransId="{0BD874B6-210F-4A6F-B1CC-A71DDE659B2D}" sibTransId="{2707D5A4-A8DC-431C-91E2-0389BAE8BC98}"/>
    <dgm:cxn modelId="{0A559014-1C4C-4B42-8000-AD21DC514953}" srcId="{CBF5BE29-F953-40DE-996D-C65A3D9DE747}" destId="{49C96278-B615-4B52-B2D8-1950AEDEFFA9}" srcOrd="1" destOrd="0" parTransId="{A30B0DEC-D127-4A5E-B171-60D621152ABE}" sibTransId="{6033A8FB-DF9D-4F7A-8A69-81F134B2C858}"/>
    <dgm:cxn modelId="{613B7107-F148-40E0-A162-43AF1280D5E2}" type="presOf" srcId="{EF863800-26AC-44EA-AD54-778AA033F76B}" destId="{8E075CC5-AFF8-4101-82D1-71401887EC2B}" srcOrd="1" destOrd="2" presId="urn:microsoft.com/office/officeart/2005/8/layout/matrix1"/>
    <dgm:cxn modelId="{A6E7723D-EEE0-45B6-8430-ADB1436F6522}" type="presOf" srcId="{3C0BB1BD-470C-4CEC-8730-43D2F4BF911E}" destId="{AE6F6232-22B1-4B1D-8CEB-6CBAB0BB6EB4}" srcOrd="0" destOrd="2" presId="urn:microsoft.com/office/officeart/2005/8/layout/matrix1"/>
    <dgm:cxn modelId="{F537D8D7-03B3-4174-8A5D-19CD93D058D7}" type="presOf" srcId="{EF863800-26AC-44EA-AD54-778AA033F76B}" destId="{3E263947-1613-4A79-A7BB-91F0475BFCF0}" srcOrd="0" destOrd="2" presId="urn:microsoft.com/office/officeart/2005/8/layout/matrix1"/>
    <dgm:cxn modelId="{FC4098C0-6529-4EC7-8024-F8577428BA56}" srcId="{CBF5BE29-F953-40DE-996D-C65A3D9DE747}" destId="{D6C2803C-A6A1-4C8E-BF06-CA29222CE651}" srcOrd="3" destOrd="0" parTransId="{0B51FE96-987D-4EC2-9E5B-2BA7331F24F9}" sibTransId="{5C80A8C9-5C9A-4FBF-B0EA-EA3C9263E086}"/>
    <dgm:cxn modelId="{7566CE31-6108-4BAD-B124-0244D860325A}" srcId="{49C96278-B615-4B52-B2D8-1950AEDEFFA9}" destId="{63A60ACE-C628-46D9-A619-813CF17D903E}" srcOrd="0" destOrd="0" parTransId="{186DBD88-26B3-47EB-B906-9F52A91FBE3E}" sibTransId="{B9C420BF-9CE7-4018-8845-FA320C046C35}"/>
    <dgm:cxn modelId="{BBE089E3-7897-4EED-AB3B-A5AD94E62331}" type="presOf" srcId="{1EDB28C7-AC4F-42F4-B9B9-187907577E43}" destId="{3218036C-E914-4B53-B2EC-B2BE1D8B9B47}" srcOrd="1" destOrd="3" presId="urn:microsoft.com/office/officeart/2005/8/layout/matrix1"/>
    <dgm:cxn modelId="{DA5A56F4-16E4-491F-AD0E-6D3B81F109C5}" type="presOf" srcId="{89EE4C17-E91E-46F9-B325-78F542AD1EF0}" destId="{79A93FE8-34F7-4381-88BC-7C5EE2961767}" srcOrd="0" destOrd="1" presId="urn:microsoft.com/office/officeart/2005/8/layout/matrix1"/>
    <dgm:cxn modelId="{C1D0CA76-A7B7-48F6-A7F2-7D773ECFBF47}" srcId="{9ECC8664-C346-4A29-898D-3B2CFEAAD425}" destId="{D44B95B2-87E5-4EEB-AD6A-5D2E5BEA0FCD}" srcOrd="1" destOrd="0" parTransId="{7ACE19A7-E2B6-4FC8-A4D6-330D3A983462}" sibTransId="{9F3D97E6-B7EF-4CCB-97D2-0B6F67AF7F13}"/>
    <dgm:cxn modelId="{C0C279DE-CB3D-4ACF-B7A9-7FB1D5D2FD5C}" type="presOf" srcId="{CBF5BE29-F953-40DE-996D-C65A3D9DE747}" destId="{A2FE209E-25B7-4CA9-9518-66FFAC9F2877}" srcOrd="0" destOrd="0" presId="urn:microsoft.com/office/officeart/2005/8/layout/matrix1"/>
    <dgm:cxn modelId="{187EC24B-4CFD-4E11-80EA-BB467C8A8744}" type="presOf" srcId="{5F35BF29-3490-47EB-BCB4-C2E9C121315A}" destId="{3218036C-E914-4B53-B2EC-B2BE1D8B9B47}" srcOrd="1" destOrd="0" presId="urn:microsoft.com/office/officeart/2005/8/layout/matrix1"/>
    <dgm:cxn modelId="{2EBE4E2F-425A-4817-B3D4-CC1A4791D087}" srcId="{CBF5BE29-F953-40DE-996D-C65A3D9DE747}" destId="{9ECC8664-C346-4A29-898D-3B2CFEAAD425}" srcOrd="0" destOrd="0" parTransId="{E2DC67C1-E010-4957-8831-D07D5C4709AB}" sibTransId="{48E28F7B-FFCA-4C3D-9EE6-B43FC0F5EE02}"/>
    <dgm:cxn modelId="{7A5F1C3F-1E76-4B35-88ED-3D45B9265C55}" srcId="{49C96278-B615-4B52-B2D8-1950AEDEFFA9}" destId="{AC6157F8-2C09-458D-8E93-EF660BEA79F6}" srcOrd="1" destOrd="0" parTransId="{BE0A5603-4D3E-419D-A365-036BCEEB51CD}" sibTransId="{23C742A3-EC0E-4EEF-8793-38153D194DDE}"/>
    <dgm:cxn modelId="{7B6A79E9-9085-48F8-9D76-BC41D5FD7441}" type="presOf" srcId="{49C96278-B615-4B52-B2D8-1950AEDEFFA9}" destId="{B9F4FE6C-81A6-44A6-B360-3B6F85C4832E}" srcOrd="1" destOrd="0" presId="urn:microsoft.com/office/officeart/2005/8/layout/matrix1"/>
    <dgm:cxn modelId="{C4F284A0-352B-4D96-BE94-6FD2E4209743}" type="presOf" srcId="{49C96278-B615-4B52-B2D8-1950AEDEFFA9}" destId="{13C5EC6E-4053-4723-BC4E-60B2DFDC3FE9}" srcOrd="0" destOrd="0" presId="urn:microsoft.com/office/officeart/2005/8/layout/matrix1"/>
    <dgm:cxn modelId="{FE6DF6AF-BAE0-454E-8D21-9443ED447D4E}" type="presOf" srcId="{D6C2803C-A6A1-4C8E-BF06-CA29222CE651}" destId="{3E263947-1613-4A79-A7BB-91F0475BFCF0}" srcOrd="0" destOrd="0" presId="urn:microsoft.com/office/officeart/2005/8/layout/matrix1"/>
    <dgm:cxn modelId="{11B624E2-6668-4FC7-A834-CF8CE61E73B4}" srcId="{D6C2803C-A6A1-4C8E-BF06-CA29222CE651}" destId="{EF863800-26AC-44EA-AD54-778AA033F76B}" srcOrd="1" destOrd="0" parTransId="{46CB1878-1E98-4A04-9075-5A3B4B11DEAF}" sibTransId="{C6BF0992-3F79-4FCB-AB4D-90C51FC782DC}"/>
    <dgm:cxn modelId="{33C92FD2-8191-4A56-9DDB-F4C5CB99347C}" srcId="{9ECC8664-C346-4A29-898D-3B2CFEAAD425}" destId="{76DF6B6A-AE78-441F-B608-5EEDB6C09711}" srcOrd="2" destOrd="0" parTransId="{77A32928-59F0-4800-A644-3C97653A8611}" sibTransId="{5BBBDEEE-B066-40A7-95F7-D10C3A2465E3}"/>
    <dgm:cxn modelId="{6FA6B824-2FFB-488F-B24F-76AF001E5C64}" type="presOf" srcId="{0358C880-3F3E-49BD-ADDD-E5AE5682A852}" destId="{AE6F6232-22B1-4B1D-8CEB-6CBAB0BB6EB4}" srcOrd="0" destOrd="1" presId="urn:microsoft.com/office/officeart/2005/8/layout/matrix1"/>
    <dgm:cxn modelId="{FB88C9DD-C42A-465A-8CD4-2CF5BA20C82F}" type="presOf" srcId="{9ECC8664-C346-4A29-898D-3B2CFEAAD425}" destId="{6E9B1D6A-6EC6-4CCB-82BC-E2735C65A2E5}" srcOrd="1" destOrd="0" presId="urn:microsoft.com/office/officeart/2005/8/layout/matrix1"/>
    <dgm:cxn modelId="{EDCD9127-8113-4C44-9CF8-C6B39C73296A}" type="presOf" srcId="{76DF6B6A-AE78-441F-B608-5EEDB6C09711}" destId="{79A93FE8-34F7-4381-88BC-7C5EE2961767}" srcOrd="0" destOrd="3" presId="urn:microsoft.com/office/officeart/2005/8/layout/matrix1"/>
    <dgm:cxn modelId="{56A07F33-24BE-4934-A41B-8226506568BC}" type="presOf" srcId="{D6C2803C-A6A1-4C8E-BF06-CA29222CE651}" destId="{8E075CC5-AFF8-4101-82D1-71401887EC2B}" srcOrd="1" destOrd="0" presId="urn:microsoft.com/office/officeart/2005/8/layout/matrix1"/>
    <dgm:cxn modelId="{33572398-FE4E-433D-9ED2-030BB01117B7}" type="presOf" srcId="{AC6157F8-2C09-458D-8E93-EF660BEA79F6}" destId="{B9F4FE6C-81A6-44A6-B360-3B6F85C4832E}" srcOrd="1" destOrd="2" presId="urn:microsoft.com/office/officeart/2005/8/layout/matrix1"/>
    <dgm:cxn modelId="{5B1BA6C2-095D-401B-91CB-59349B08FE65}" srcId="{B01D7AC5-697E-43CB-AE2B-0602D13397D1}" destId="{CBF5BE29-F953-40DE-996D-C65A3D9DE747}" srcOrd="0" destOrd="0" parTransId="{5DCEAE64-86E8-46DE-8B2A-244742E095FB}" sibTransId="{AE92AB1E-6061-4F84-AEEF-CF6288292706}"/>
    <dgm:cxn modelId="{862E775B-B429-42E4-B7BA-8DA66A034FF7}" type="presOf" srcId="{9ECC8664-C346-4A29-898D-3B2CFEAAD425}" destId="{79A93FE8-34F7-4381-88BC-7C5EE2961767}" srcOrd="0" destOrd="0" presId="urn:microsoft.com/office/officeart/2005/8/layout/matrix1"/>
    <dgm:cxn modelId="{3244DAD9-F4F4-42EA-89CF-71572FA1181B}" type="presOf" srcId="{2F11CAD7-377C-4092-8E29-4F17CC336662}" destId="{3E263947-1613-4A79-A7BB-91F0475BFCF0}" srcOrd="0" destOrd="1" presId="urn:microsoft.com/office/officeart/2005/8/layout/matrix1"/>
    <dgm:cxn modelId="{098518A4-4605-45CC-B65E-18247CF949A1}" type="presOf" srcId="{37044246-8172-4A64-A46E-F5A612929FB8}" destId="{13C5EC6E-4053-4723-BC4E-60B2DFDC3FE9}" srcOrd="0" destOrd="3" presId="urn:microsoft.com/office/officeart/2005/8/layout/matrix1"/>
    <dgm:cxn modelId="{CDF40972-F518-48A8-AC4E-6AA9394434A3}" type="presOf" srcId="{D44B95B2-87E5-4EEB-AD6A-5D2E5BEA0FCD}" destId="{79A93FE8-34F7-4381-88BC-7C5EE2961767}" srcOrd="0" destOrd="2" presId="urn:microsoft.com/office/officeart/2005/8/layout/matrix1"/>
    <dgm:cxn modelId="{0900063C-FFD1-4D2B-9AD6-1C966580131E}" type="presOf" srcId="{DDD6B7AB-D9D7-4CF3-9950-3A8A7989D31C}" destId="{3E263947-1613-4A79-A7BB-91F0475BFCF0}" srcOrd="0" destOrd="3" presId="urn:microsoft.com/office/officeart/2005/8/layout/matrix1"/>
    <dgm:cxn modelId="{A6A405A1-8D60-4086-9AE5-170F595BD1FC}" type="presOf" srcId="{B01D7AC5-697E-43CB-AE2B-0602D13397D1}" destId="{6E13A0D2-5054-4AA3-A998-69C5ABAD4691}" srcOrd="0" destOrd="0" presId="urn:microsoft.com/office/officeart/2005/8/layout/matrix1"/>
    <dgm:cxn modelId="{E6082176-7199-4DA2-BE49-E4323221898D}" type="presOf" srcId="{0358C880-3F3E-49BD-ADDD-E5AE5682A852}" destId="{3218036C-E914-4B53-B2EC-B2BE1D8B9B47}" srcOrd="1" destOrd="1" presId="urn:microsoft.com/office/officeart/2005/8/layout/matrix1"/>
    <dgm:cxn modelId="{8F9811A7-80FB-4245-97CD-1F0335E66ADB}" type="presOf" srcId="{1EDB28C7-AC4F-42F4-B9B9-187907577E43}" destId="{AE6F6232-22B1-4B1D-8CEB-6CBAB0BB6EB4}" srcOrd="0" destOrd="3" presId="urn:microsoft.com/office/officeart/2005/8/layout/matrix1"/>
    <dgm:cxn modelId="{100BB95E-80E1-4A82-8915-520919182B3B}" type="presOf" srcId="{76DF6B6A-AE78-441F-B608-5EEDB6C09711}" destId="{6E9B1D6A-6EC6-4CCB-82BC-E2735C65A2E5}" srcOrd="1" destOrd="3" presId="urn:microsoft.com/office/officeart/2005/8/layout/matrix1"/>
    <dgm:cxn modelId="{23D5FE6B-23CA-4FAB-BEE0-AB74C2188C2F}" type="presOf" srcId="{5F35BF29-3490-47EB-BCB4-C2E9C121315A}" destId="{AE6F6232-22B1-4B1D-8CEB-6CBAB0BB6EB4}" srcOrd="0" destOrd="0" presId="urn:microsoft.com/office/officeart/2005/8/layout/matrix1"/>
    <dgm:cxn modelId="{E66DE6A4-3B97-4913-A870-523CE6BCC5F8}" type="presParOf" srcId="{6E13A0D2-5054-4AA3-A998-69C5ABAD4691}" destId="{AF428B08-30B5-4E30-AAE6-7A8AFE862D32}" srcOrd="0" destOrd="0" presId="urn:microsoft.com/office/officeart/2005/8/layout/matrix1"/>
    <dgm:cxn modelId="{071B9BF3-6958-472B-B62E-17F2EF5A2EEB}" type="presParOf" srcId="{AF428B08-30B5-4E30-AAE6-7A8AFE862D32}" destId="{79A93FE8-34F7-4381-88BC-7C5EE2961767}" srcOrd="0" destOrd="0" presId="urn:microsoft.com/office/officeart/2005/8/layout/matrix1"/>
    <dgm:cxn modelId="{1541A7E5-4378-47FC-BDA0-FC0539D3CA13}" type="presParOf" srcId="{AF428B08-30B5-4E30-AAE6-7A8AFE862D32}" destId="{6E9B1D6A-6EC6-4CCB-82BC-E2735C65A2E5}" srcOrd="1" destOrd="0" presId="urn:microsoft.com/office/officeart/2005/8/layout/matrix1"/>
    <dgm:cxn modelId="{FFC79C42-27B7-4B00-B043-7BC7873AC075}" type="presParOf" srcId="{AF428B08-30B5-4E30-AAE6-7A8AFE862D32}" destId="{13C5EC6E-4053-4723-BC4E-60B2DFDC3FE9}" srcOrd="2" destOrd="0" presId="urn:microsoft.com/office/officeart/2005/8/layout/matrix1"/>
    <dgm:cxn modelId="{911FD1E1-444B-4F5D-92A7-3E3769CDF9DE}" type="presParOf" srcId="{AF428B08-30B5-4E30-AAE6-7A8AFE862D32}" destId="{B9F4FE6C-81A6-44A6-B360-3B6F85C4832E}" srcOrd="3" destOrd="0" presId="urn:microsoft.com/office/officeart/2005/8/layout/matrix1"/>
    <dgm:cxn modelId="{10D83A89-10A4-436F-A333-9EFDA72C2240}" type="presParOf" srcId="{AF428B08-30B5-4E30-AAE6-7A8AFE862D32}" destId="{AE6F6232-22B1-4B1D-8CEB-6CBAB0BB6EB4}" srcOrd="4" destOrd="0" presId="urn:microsoft.com/office/officeart/2005/8/layout/matrix1"/>
    <dgm:cxn modelId="{56FCACA3-E1D6-4991-98DD-690622C08839}" type="presParOf" srcId="{AF428B08-30B5-4E30-AAE6-7A8AFE862D32}" destId="{3218036C-E914-4B53-B2EC-B2BE1D8B9B47}" srcOrd="5" destOrd="0" presId="urn:microsoft.com/office/officeart/2005/8/layout/matrix1"/>
    <dgm:cxn modelId="{27497D20-1A59-489C-B4E0-E926F8F0EDB1}" type="presParOf" srcId="{AF428B08-30B5-4E30-AAE6-7A8AFE862D32}" destId="{3E263947-1613-4A79-A7BB-91F0475BFCF0}" srcOrd="6" destOrd="0" presId="urn:microsoft.com/office/officeart/2005/8/layout/matrix1"/>
    <dgm:cxn modelId="{A5ABAEFC-87C3-4C58-B6EF-7C674F31E033}" type="presParOf" srcId="{AF428B08-30B5-4E30-AAE6-7A8AFE862D32}" destId="{8E075CC5-AFF8-4101-82D1-71401887EC2B}" srcOrd="7" destOrd="0" presId="urn:microsoft.com/office/officeart/2005/8/layout/matrix1"/>
    <dgm:cxn modelId="{EF2D8C52-3165-451F-8183-792F04715E5C}" type="presParOf" srcId="{6E13A0D2-5054-4AA3-A998-69C5ABAD4691}" destId="{A2FE209E-25B7-4CA9-9518-66FFAC9F287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C9083A-2495-45E1-B63C-228FACFE9746}" type="doc">
      <dgm:prSet loTypeId="urn:microsoft.com/office/officeart/2005/8/layout/hierarchy4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A76B45B-9772-4C32-AD7D-EA9AE771DDFE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b="1" dirty="0" smtClean="0"/>
            <a:t>Уровень, урок, отрабатываемые навыки</a:t>
          </a:r>
          <a:endParaRPr lang="ru-RU" b="1" dirty="0"/>
        </a:p>
      </dgm:t>
    </dgm:pt>
    <dgm:pt modelId="{61237564-7205-4ECB-BF94-E35CA340B8F4}" type="parTrans" cxnId="{33E03280-9B27-4F90-B28B-0FAE3EB0AE64}">
      <dgm:prSet/>
      <dgm:spPr/>
      <dgm:t>
        <a:bodyPr/>
        <a:lstStyle/>
        <a:p>
          <a:endParaRPr lang="ru-RU" b="1"/>
        </a:p>
      </dgm:t>
    </dgm:pt>
    <dgm:pt modelId="{75A394BA-E38A-49F1-AFA4-1FD689AF5C8E}" type="sibTrans" cxnId="{33E03280-9B27-4F90-B28B-0FAE3EB0AE64}">
      <dgm:prSet/>
      <dgm:spPr/>
      <dgm:t>
        <a:bodyPr/>
        <a:lstStyle/>
        <a:p>
          <a:endParaRPr lang="ru-RU" b="1"/>
        </a:p>
      </dgm:t>
    </dgm:pt>
    <dgm:pt modelId="{64A39B02-CC27-4A66-AAF3-41958450EC2E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b="1" dirty="0" smtClean="0"/>
            <a:t>Объем выполненной работы</a:t>
          </a:r>
          <a:endParaRPr lang="ru-RU" b="1" dirty="0"/>
        </a:p>
      </dgm:t>
    </dgm:pt>
    <dgm:pt modelId="{91324C75-F325-409E-9BAD-8DAF2F4F2675}" type="parTrans" cxnId="{34AFFC7A-663D-4561-A1C9-2D0AF3C1641A}">
      <dgm:prSet/>
      <dgm:spPr/>
      <dgm:t>
        <a:bodyPr/>
        <a:lstStyle/>
        <a:p>
          <a:endParaRPr lang="ru-RU" b="1"/>
        </a:p>
      </dgm:t>
    </dgm:pt>
    <dgm:pt modelId="{BB735486-9C29-41F6-AAA8-B530BDD84570}" type="sibTrans" cxnId="{34AFFC7A-663D-4561-A1C9-2D0AF3C1641A}">
      <dgm:prSet/>
      <dgm:spPr/>
      <dgm:t>
        <a:bodyPr/>
        <a:lstStyle/>
        <a:p>
          <a:endParaRPr lang="ru-RU" b="1"/>
        </a:p>
      </dgm:t>
    </dgm:pt>
    <dgm:pt modelId="{B5E678AA-443E-4222-B9E8-088799FCA6A0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b="1" dirty="0" smtClean="0"/>
            <a:t>Затраченное время</a:t>
          </a:r>
          <a:endParaRPr lang="ru-RU" b="1" dirty="0"/>
        </a:p>
      </dgm:t>
    </dgm:pt>
    <dgm:pt modelId="{D1ACDDAD-DFCC-41AB-AD06-1A2BAEA616DE}" type="parTrans" cxnId="{666D1CEB-8278-4D51-9C32-06930F84AE68}">
      <dgm:prSet/>
      <dgm:spPr/>
      <dgm:t>
        <a:bodyPr/>
        <a:lstStyle/>
        <a:p>
          <a:endParaRPr lang="ru-RU" b="1"/>
        </a:p>
      </dgm:t>
    </dgm:pt>
    <dgm:pt modelId="{50D6CE9C-F965-4400-BA00-8224AFE0F3BB}" type="sibTrans" cxnId="{666D1CEB-8278-4D51-9C32-06930F84AE68}">
      <dgm:prSet/>
      <dgm:spPr/>
      <dgm:t>
        <a:bodyPr/>
        <a:lstStyle/>
        <a:p>
          <a:endParaRPr lang="ru-RU" b="1"/>
        </a:p>
      </dgm:t>
    </dgm:pt>
    <dgm:pt modelId="{54705FA3-724B-42E7-AE3F-3ADEF0818BF9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b="1" dirty="0" smtClean="0"/>
            <a:t>Правильность ответов</a:t>
          </a:r>
          <a:endParaRPr lang="ru-RU" b="1" dirty="0"/>
        </a:p>
      </dgm:t>
    </dgm:pt>
    <dgm:pt modelId="{F3C57E2A-728B-43DC-80D2-C1872A042298}" type="parTrans" cxnId="{D90822D4-D71C-402D-9095-3B7826B45DA6}">
      <dgm:prSet/>
      <dgm:spPr/>
      <dgm:t>
        <a:bodyPr/>
        <a:lstStyle/>
        <a:p>
          <a:endParaRPr lang="ru-RU" b="1"/>
        </a:p>
      </dgm:t>
    </dgm:pt>
    <dgm:pt modelId="{5E69007B-D461-4973-BA6D-F117465F4A78}" type="sibTrans" cxnId="{D90822D4-D71C-402D-9095-3B7826B45DA6}">
      <dgm:prSet/>
      <dgm:spPr/>
      <dgm:t>
        <a:bodyPr/>
        <a:lstStyle/>
        <a:p>
          <a:endParaRPr lang="ru-RU" b="1"/>
        </a:p>
      </dgm:t>
    </dgm:pt>
    <dgm:pt modelId="{286878A6-AB73-4DB0-BE45-8DE2E1496B00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b="1" dirty="0" smtClean="0"/>
            <a:t>Характер затруднений</a:t>
          </a:r>
          <a:endParaRPr lang="ru-RU" b="1" dirty="0"/>
        </a:p>
      </dgm:t>
    </dgm:pt>
    <dgm:pt modelId="{EC16C0D0-9981-4214-9D7D-E792B7EEB209}" type="parTrans" cxnId="{438D0F95-F7CA-4DA5-8A47-A2F4130DB78A}">
      <dgm:prSet/>
      <dgm:spPr/>
      <dgm:t>
        <a:bodyPr/>
        <a:lstStyle/>
        <a:p>
          <a:endParaRPr lang="ru-RU" b="1"/>
        </a:p>
      </dgm:t>
    </dgm:pt>
    <dgm:pt modelId="{428D5441-3001-43B9-92D4-C54E470A38A6}" type="sibTrans" cxnId="{438D0F95-F7CA-4DA5-8A47-A2F4130DB78A}">
      <dgm:prSet/>
      <dgm:spPr/>
      <dgm:t>
        <a:bodyPr/>
        <a:lstStyle/>
        <a:p>
          <a:endParaRPr lang="ru-RU" b="1"/>
        </a:p>
      </dgm:t>
    </dgm:pt>
    <dgm:pt modelId="{66F5ABF8-4834-46D7-BB49-26523C5C2882}">
      <dgm:prSet phldrT="[Текст]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  <dgm:t>
        <a:bodyPr/>
        <a:lstStyle/>
        <a:p>
          <a:r>
            <a:rPr lang="ru-RU" b="1" dirty="0" smtClean="0"/>
            <a:t>Результаты тестов</a:t>
          </a:r>
          <a:endParaRPr lang="ru-RU" b="1" dirty="0"/>
        </a:p>
      </dgm:t>
    </dgm:pt>
    <dgm:pt modelId="{273E4008-6388-4CFE-AE7F-C0EF9C4C10DF}" type="parTrans" cxnId="{DDE4E6AD-8403-4AC6-BF31-C72E93AB873C}">
      <dgm:prSet/>
      <dgm:spPr/>
      <dgm:t>
        <a:bodyPr/>
        <a:lstStyle/>
        <a:p>
          <a:endParaRPr lang="ru-RU" b="1"/>
        </a:p>
      </dgm:t>
    </dgm:pt>
    <dgm:pt modelId="{15F4B897-BE02-4F9F-B28B-F01AE30DB70F}" type="sibTrans" cxnId="{DDE4E6AD-8403-4AC6-BF31-C72E93AB873C}">
      <dgm:prSet/>
      <dgm:spPr/>
      <dgm:t>
        <a:bodyPr/>
        <a:lstStyle/>
        <a:p>
          <a:endParaRPr lang="ru-RU" b="1"/>
        </a:p>
      </dgm:t>
    </dgm:pt>
    <dgm:pt modelId="{BEF14B1B-558F-44BD-9AB1-9B41FFEA2BE9}" type="pres">
      <dgm:prSet presAssocID="{40C9083A-2495-45E1-B63C-228FACFE974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7D3F67-D84F-456D-BA59-2530D507E248}" type="pres">
      <dgm:prSet presAssocID="{8A76B45B-9772-4C32-AD7D-EA9AE771DDFE}" presName="vertOne" presStyleCnt="0"/>
      <dgm:spPr/>
    </dgm:pt>
    <dgm:pt modelId="{7D3BE9CE-908D-4795-B8F6-4D4A3079D2B0}" type="pres">
      <dgm:prSet presAssocID="{8A76B45B-9772-4C32-AD7D-EA9AE771DDF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F76FE1-D1CA-456D-876B-D89DF4CADA87}" type="pres">
      <dgm:prSet presAssocID="{8A76B45B-9772-4C32-AD7D-EA9AE771DDFE}" presName="parTransOne" presStyleCnt="0"/>
      <dgm:spPr/>
    </dgm:pt>
    <dgm:pt modelId="{D90DD7BC-396C-49F3-967A-3377E89A1F10}" type="pres">
      <dgm:prSet presAssocID="{8A76B45B-9772-4C32-AD7D-EA9AE771DDFE}" presName="horzOne" presStyleCnt="0"/>
      <dgm:spPr/>
    </dgm:pt>
    <dgm:pt modelId="{DEBA20B5-0A45-4B3D-AB32-28B6C01C260E}" type="pres">
      <dgm:prSet presAssocID="{64A39B02-CC27-4A66-AAF3-41958450EC2E}" presName="vertTwo" presStyleCnt="0"/>
      <dgm:spPr/>
    </dgm:pt>
    <dgm:pt modelId="{E3D976FF-07B9-4E14-8290-471A0F348660}" type="pres">
      <dgm:prSet presAssocID="{64A39B02-CC27-4A66-AAF3-41958450EC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C7782-A39F-4792-87E2-7F291FD496FC}" type="pres">
      <dgm:prSet presAssocID="{64A39B02-CC27-4A66-AAF3-41958450EC2E}" presName="parTransTwo" presStyleCnt="0"/>
      <dgm:spPr/>
    </dgm:pt>
    <dgm:pt modelId="{72EA60F0-564F-425C-AB25-E4958DC0C6DC}" type="pres">
      <dgm:prSet presAssocID="{64A39B02-CC27-4A66-AAF3-41958450EC2E}" presName="horzTwo" presStyleCnt="0"/>
      <dgm:spPr/>
    </dgm:pt>
    <dgm:pt modelId="{F44E5EB5-6FFF-4B9C-B76C-69767C1AA445}" type="pres">
      <dgm:prSet presAssocID="{B5E678AA-443E-4222-B9E8-088799FCA6A0}" presName="vertThree" presStyleCnt="0"/>
      <dgm:spPr/>
    </dgm:pt>
    <dgm:pt modelId="{800314D8-C59C-4FB4-825B-D992CF88D7F8}" type="pres">
      <dgm:prSet presAssocID="{B5E678AA-443E-4222-B9E8-088799FCA6A0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313646-1177-4716-BE98-4BAB0FA974A3}" type="pres">
      <dgm:prSet presAssocID="{B5E678AA-443E-4222-B9E8-088799FCA6A0}" presName="parTransThree" presStyleCnt="0"/>
      <dgm:spPr/>
    </dgm:pt>
    <dgm:pt modelId="{4D8C22E7-184E-42BB-A5DA-87AFB95035CB}" type="pres">
      <dgm:prSet presAssocID="{B5E678AA-443E-4222-B9E8-088799FCA6A0}" presName="horzThree" presStyleCnt="0"/>
      <dgm:spPr/>
    </dgm:pt>
    <dgm:pt modelId="{F072D209-09E9-4008-9917-FB8E45029DBE}" type="pres">
      <dgm:prSet presAssocID="{54705FA3-724B-42E7-AE3F-3ADEF0818BF9}" presName="vertFour" presStyleCnt="0">
        <dgm:presLayoutVars>
          <dgm:chPref val="3"/>
        </dgm:presLayoutVars>
      </dgm:prSet>
      <dgm:spPr/>
    </dgm:pt>
    <dgm:pt modelId="{74ABEF2E-2227-478E-B2A3-3453C34B19EF}" type="pres">
      <dgm:prSet presAssocID="{54705FA3-724B-42E7-AE3F-3ADEF0818BF9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D40161-C4BE-429E-9E36-2C5879794551}" type="pres">
      <dgm:prSet presAssocID="{54705FA3-724B-42E7-AE3F-3ADEF0818BF9}" presName="parTransFour" presStyleCnt="0"/>
      <dgm:spPr/>
    </dgm:pt>
    <dgm:pt modelId="{0A93BB1E-D6F4-426C-9619-C4058507FB2A}" type="pres">
      <dgm:prSet presAssocID="{54705FA3-724B-42E7-AE3F-3ADEF0818BF9}" presName="horzFour" presStyleCnt="0"/>
      <dgm:spPr/>
    </dgm:pt>
    <dgm:pt modelId="{24636C1C-B174-48A5-8540-DA20BDD9FF78}" type="pres">
      <dgm:prSet presAssocID="{286878A6-AB73-4DB0-BE45-8DE2E1496B00}" presName="vertFour" presStyleCnt="0">
        <dgm:presLayoutVars>
          <dgm:chPref val="3"/>
        </dgm:presLayoutVars>
      </dgm:prSet>
      <dgm:spPr/>
    </dgm:pt>
    <dgm:pt modelId="{62D1BADC-ABE4-4C92-A976-FE83AA3A529B}" type="pres">
      <dgm:prSet presAssocID="{286878A6-AB73-4DB0-BE45-8DE2E1496B00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3A9693-4F28-4927-9CD1-FEEC7A3A2563}" type="pres">
      <dgm:prSet presAssocID="{286878A6-AB73-4DB0-BE45-8DE2E1496B00}" presName="parTransFour" presStyleCnt="0"/>
      <dgm:spPr/>
    </dgm:pt>
    <dgm:pt modelId="{E17A9C84-0527-4CB1-96CE-81620E67E151}" type="pres">
      <dgm:prSet presAssocID="{286878A6-AB73-4DB0-BE45-8DE2E1496B00}" presName="horzFour" presStyleCnt="0"/>
      <dgm:spPr/>
    </dgm:pt>
    <dgm:pt modelId="{9E559D7C-6CD8-42E0-8E18-6B83A98CC957}" type="pres">
      <dgm:prSet presAssocID="{66F5ABF8-4834-46D7-BB49-26523C5C2882}" presName="vertFour" presStyleCnt="0">
        <dgm:presLayoutVars>
          <dgm:chPref val="3"/>
        </dgm:presLayoutVars>
      </dgm:prSet>
      <dgm:spPr/>
    </dgm:pt>
    <dgm:pt modelId="{5A83F9B6-7C35-460E-A6B2-EE838DC2BEC5}" type="pres">
      <dgm:prSet presAssocID="{66F5ABF8-4834-46D7-BB49-26523C5C2882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44C63-B213-42AE-AEB1-61F39C0337E6}" type="pres">
      <dgm:prSet presAssocID="{66F5ABF8-4834-46D7-BB49-26523C5C2882}" presName="horzFour" presStyleCnt="0"/>
      <dgm:spPr/>
    </dgm:pt>
  </dgm:ptLst>
  <dgm:cxnLst>
    <dgm:cxn modelId="{D9C70AE8-47FB-4360-97BF-3EF73E9CE3FE}" type="presOf" srcId="{66F5ABF8-4834-46D7-BB49-26523C5C2882}" destId="{5A83F9B6-7C35-460E-A6B2-EE838DC2BEC5}" srcOrd="0" destOrd="0" presId="urn:microsoft.com/office/officeart/2005/8/layout/hierarchy4"/>
    <dgm:cxn modelId="{33DE5980-F5A6-4665-B2BF-11019E60D009}" type="presOf" srcId="{54705FA3-724B-42E7-AE3F-3ADEF0818BF9}" destId="{74ABEF2E-2227-478E-B2A3-3453C34B19EF}" srcOrd="0" destOrd="0" presId="urn:microsoft.com/office/officeart/2005/8/layout/hierarchy4"/>
    <dgm:cxn modelId="{438D0F95-F7CA-4DA5-8A47-A2F4130DB78A}" srcId="{54705FA3-724B-42E7-AE3F-3ADEF0818BF9}" destId="{286878A6-AB73-4DB0-BE45-8DE2E1496B00}" srcOrd="0" destOrd="0" parTransId="{EC16C0D0-9981-4214-9D7D-E792B7EEB209}" sibTransId="{428D5441-3001-43B9-92D4-C54E470A38A6}"/>
    <dgm:cxn modelId="{666D1CEB-8278-4D51-9C32-06930F84AE68}" srcId="{64A39B02-CC27-4A66-AAF3-41958450EC2E}" destId="{B5E678AA-443E-4222-B9E8-088799FCA6A0}" srcOrd="0" destOrd="0" parTransId="{D1ACDDAD-DFCC-41AB-AD06-1A2BAEA616DE}" sibTransId="{50D6CE9C-F965-4400-BA00-8224AFE0F3BB}"/>
    <dgm:cxn modelId="{74DF4B2E-1536-4047-ABA3-372EA1A2077F}" type="presOf" srcId="{286878A6-AB73-4DB0-BE45-8DE2E1496B00}" destId="{62D1BADC-ABE4-4C92-A976-FE83AA3A529B}" srcOrd="0" destOrd="0" presId="urn:microsoft.com/office/officeart/2005/8/layout/hierarchy4"/>
    <dgm:cxn modelId="{655D0DFD-C6A4-40F2-9590-B6C6A2B4D5EF}" type="presOf" srcId="{64A39B02-CC27-4A66-AAF3-41958450EC2E}" destId="{E3D976FF-07B9-4E14-8290-471A0F348660}" srcOrd="0" destOrd="0" presId="urn:microsoft.com/office/officeart/2005/8/layout/hierarchy4"/>
    <dgm:cxn modelId="{5885C784-DBB7-472B-B006-0178CFD99D85}" type="presOf" srcId="{40C9083A-2495-45E1-B63C-228FACFE9746}" destId="{BEF14B1B-558F-44BD-9AB1-9B41FFEA2BE9}" srcOrd="0" destOrd="0" presId="urn:microsoft.com/office/officeart/2005/8/layout/hierarchy4"/>
    <dgm:cxn modelId="{D90822D4-D71C-402D-9095-3B7826B45DA6}" srcId="{B5E678AA-443E-4222-B9E8-088799FCA6A0}" destId="{54705FA3-724B-42E7-AE3F-3ADEF0818BF9}" srcOrd="0" destOrd="0" parTransId="{F3C57E2A-728B-43DC-80D2-C1872A042298}" sibTransId="{5E69007B-D461-4973-BA6D-F117465F4A78}"/>
    <dgm:cxn modelId="{34AFFC7A-663D-4561-A1C9-2D0AF3C1641A}" srcId="{8A76B45B-9772-4C32-AD7D-EA9AE771DDFE}" destId="{64A39B02-CC27-4A66-AAF3-41958450EC2E}" srcOrd="0" destOrd="0" parTransId="{91324C75-F325-409E-9BAD-8DAF2F4F2675}" sibTransId="{BB735486-9C29-41F6-AAA8-B530BDD84570}"/>
    <dgm:cxn modelId="{D82AF435-6BC5-4538-BBC4-2D356A7DDB3B}" type="presOf" srcId="{B5E678AA-443E-4222-B9E8-088799FCA6A0}" destId="{800314D8-C59C-4FB4-825B-D992CF88D7F8}" srcOrd="0" destOrd="0" presId="urn:microsoft.com/office/officeart/2005/8/layout/hierarchy4"/>
    <dgm:cxn modelId="{33E03280-9B27-4F90-B28B-0FAE3EB0AE64}" srcId="{40C9083A-2495-45E1-B63C-228FACFE9746}" destId="{8A76B45B-9772-4C32-AD7D-EA9AE771DDFE}" srcOrd="0" destOrd="0" parTransId="{61237564-7205-4ECB-BF94-E35CA340B8F4}" sibTransId="{75A394BA-E38A-49F1-AFA4-1FD689AF5C8E}"/>
    <dgm:cxn modelId="{DDE4E6AD-8403-4AC6-BF31-C72E93AB873C}" srcId="{286878A6-AB73-4DB0-BE45-8DE2E1496B00}" destId="{66F5ABF8-4834-46D7-BB49-26523C5C2882}" srcOrd="0" destOrd="0" parTransId="{273E4008-6388-4CFE-AE7F-C0EF9C4C10DF}" sibTransId="{15F4B897-BE02-4F9F-B28B-F01AE30DB70F}"/>
    <dgm:cxn modelId="{182CB022-0303-4D8F-8C35-6D9FCDB27283}" type="presOf" srcId="{8A76B45B-9772-4C32-AD7D-EA9AE771DDFE}" destId="{7D3BE9CE-908D-4795-B8F6-4D4A3079D2B0}" srcOrd="0" destOrd="0" presId="urn:microsoft.com/office/officeart/2005/8/layout/hierarchy4"/>
    <dgm:cxn modelId="{F288DFC3-D17C-40B0-8B21-867814380FAE}" type="presParOf" srcId="{BEF14B1B-558F-44BD-9AB1-9B41FFEA2BE9}" destId="{067D3F67-D84F-456D-BA59-2530D507E248}" srcOrd="0" destOrd="0" presId="urn:microsoft.com/office/officeart/2005/8/layout/hierarchy4"/>
    <dgm:cxn modelId="{A51F7039-9CEC-415D-9240-F6790774ACD5}" type="presParOf" srcId="{067D3F67-D84F-456D-BA59-2530D507E248}" destId="{7D3BE9CE-908D-4795-B8F6-4D4A3079D2B0}" srcOrd="0" destOrd="0" presId="urn:microsoft.com/office/officeart/2005/8/layout/hierarchy4"/>
    <dgm:cxn modelId="{58ECD854-35BB-4D93-9F9A-17907BC69E4C}" type="presParOf" srcId="{067D3F67-D84F-456D-BA59-2530D507E248}" destId="{A7F76FE1-D1CA-456D-876B-D89DF4CADA87}" srcOrd="1" destOrd="0" presId="urn:microsoft.com/office/officeart/2005/8/layout/hierarchy4"/>
    <dgm:cxn modelId="{279D2427-266A-46F5-B549-9D8E153FCE49}" type="presParOf" srcId="{067D3F67-D84F-456D-BA59-2530D507E248}" destId="{D90DD7BC-396C-49F3-967A-3377E89A1F10}" srcOrd="2" destOrd="0" presId="urn:microsoft.com/office/officeart/2005/8/layout/hierarchy4"/>
    <dgm:cxn modelId="{E125D9C1-FDCD-49CC-BBD7-546339C1E09F}" type="presParOf" srcId="{D90DD7BC-396C-49F3-967A-3377E89A1F10}" destId="{DEBA20B5-0A45-4B3D-AB32-28B6C01C260E}" srcOrd="0" destOrd="0" presId="urn:microsoft.com/office/officeart/2005/8/layout/hierarchy4"/>
    <dgm:cxn modelId="{A846AB76-475A-43AE-A550-B117E56A6965}" type="presParOf" srcId="{DEBA20B5-0A45-4B3D-AB32-28B6C01C260E}" destId="{E3D976FF-07B9-4E14-8290-471A0F348660}" srcOrd="0" destOrd="0" presId="urn:microsoft.com/office/officeart/2005/8/layout/hierarchy4"/>
    <dgm:cxn modelId="{F1F3A43C-B59E-426A-AC13-C60D94C8B9CD}" type="presParOf" srcId="{DEBA20B5-0A45-4B3D-AB32-28B6C01C260E}" destId="{CB1C7782-A39F-4792-87E2-7F291FD496FC}" srcOrd="1" destOrd="0" presId="urn:microsoft.com/office/officeart/2005/8/layout/hierarchy4"/>
    <dgm:cxn modelId="{07E8405B-5D3E-453C-AADE-6CB39B6F0670}" type="presParOf" srcId="{DEBA20B5-0A45-4B3D-AB32-28B6C01C260E}" destId="{72EA60F0-564F-425C-AB25-E4958DC0C6DC}" srcOrd="2" destOrd="0" presId="urn:microsoft.com/office/officeart/2005/8/layout/hierarchy4"/>
    <dgm:cxn modelId="{99DEA8A9-6582-4F75-BD32-3477A9737663}" type="presParOf" srcId="{72EA60F0-564F-425C-AB25-E4958DC0C6DC}" destId="{F44E5EB5-6FFF-4B9C-B76C-69767C1AA445}" srcOrd="0" destOrd="0" presId="urn:microsoft.com/office/officeart/2005/8/layout/hierarchy4"/>
    <dgm:cxn modelId="{1AA94886-79DD-40EA-BCC7-C255D3B30FA2}" type="presParOf" srcId="{F44E5EB5-6FFF-4B9C-B76C-69767C1AA445}" destId="{800314D8-C59C-4FB4-825B-D992CF88D7F8}" srcOrd="0" destOrd="0" presId="urn:microsoft.com/office/officeart/2005/8/layout/hierarchy4"/>
    <dgm:cxn modelId="{3EA59BB7-8D96-4FE9-86E0-1E6CB7622753}" type="presParOf" srcId="{F44E5EB5-6FFF-4B9C-B76C-69767C1AA445}" destId="{65313646-1177-4716-BE98-4BAB0FA974A3}" srcOrd="1" destOrd="0" presId="urn:microsoft.com/office/officeart/2005/8/layout/hierarchy4"/>
    <dgm:cxn modelId="{0B3E6868-5A60-4F21-84DC-73B9B9CC1685}" type="presParOf" srcId="{F44E5EB5-6FFF-4B9C-B76C-69767C1AA445}" destId="{4D8C22E7-184E-42BB-A5DA-87AFB95035CB}" srcOrd="2" destOrd="0" presId="urn:microsoft.com/office/officeart/2005/8/layout/hierarchy4"/>
    <dgm:cxn modelId="{8456A0A9-3EB9-4EE0-821E-1949A0F99A95}" type="presParOf" srcId="{4D8C22E7-184E-42BB-A5DA-87AFB95035CB}" destId="{F072D209-09E9-4008-9917-FB8E45029DBE}" srcOrd="0" destOrd="0" presId="urn:microsoft.com/office/officeart/2005/8/layout/hierarchy4"/>
    <dgm:cxn modelId="{F623D3EA-E423-40EB-BD50-3443AE54F58D}" type="presParOf" srcId="{F072D209-09E9-4008-9917-FB8E45029DBE}" destId="{74ABEF2E-2227-478E-B2A3-3453C34B19EF}" srcOrd="0" destOrd="0" presId="urn:microsoft.com/office/officeart/2005/8/layout/hierarchy4"/>
    <dgm:cxn modelId="{D6EBB25B-902F-4E29-AC04-3818F7FFBD53}" type="presParOf" srcId="{F072D209-09E9-4008-9917-FB8E45029DBE}" destId="{B6D40161-C4BE-429E-9E36-2C5879794551}" srcOrd="1" destOrd="0" presId="urn:microsoft.com/office/officeart/2005/8/layout/hierarchy4"/>
    <dgm:cxn modelId="{C603B2C9-8C18-40A2-9565-22FD57BD11E8}" type="presParOf" srcId="{F072D209-09E9-4008-9917-FB8E45029DBE}" destId="{0A93BB1E-D6F4-426C-9619-C4058507FB2A}" srcOrd="2" destOrd="0" presId="urn:microsoft.com/office/officeart/2005/8/layout/hierarchy4"/>
    <dgm:cxn modelId="{C46802D0-5340-4F57-BC96-A6398129009A}" type="presParOf" srcId="{0A93BB1E-D6F4-426C-9619-C4058507FB2A}" destId="{24636C1C-B174-48A5-8540-DA20BDD9FF78}" srcOrd="0" destOrd="0" presId="urn:microsoft.com/office/officeart/2005/8/layout/hierarchy4"/>
    <dgm:cxn modelId="{7662DEB3-89B8-4E08-994E-0B9F7EE4664D}" type="presParOf" srcId="{24636C1C-B174-48A5-8540-DA20BDD9FF78}" destId="{62D1BADC-ABE4-4C92-A976-FE83AA3A529B}" srcOrd="0" destOrd="0" presId="urn:microsoft.com/office/officeart/2005/8/layout/hierarchy4"/>
    <dgm:cxn modelId="{5EAA4014-9DCA-4499-BBC2-0BF8DC900458}" type="presParOf" srcId="{24636C1C-B174-48A5-8540-DA20BDD9FF78}" destId="{EC3A9693-4F28-4927-9CD1-FEEC7A3A2563}" srcOrd="1" destOrd="0" presId="urn:microsoft.com/office/officeart/2005/8/layout/hierarchy4"/>
    <dgm:cxn modelId="{926FC90B-511A-4CEE-91F7-CDD34209E9E3}" type="presParOf" srcId="{24636C1C-B174-48A5-8540-DA20BDD9FF78}" destId="{E17A9C84-0527-4CB1-96CE-81620E67E151}" srcOrd="2" destOrd="0" presId="urn:microsoft.com/office/officeart/2005/8/layout/hierarchy4"/>
    <dgm:cxn modelId="{48AD8662-8F78-4805-9F79-195375B9EED9}" type="presParOf" srcId="{E17A9C84-0527-4CB1-96CE-81620E67E151}" destId="{9E559D7C-6CD8-42E0-8E18-6B83A98CC957}" srcOrd="0" destOrd="0" presId="urn:microsoft.com/office/officeart/2005/8/layout/hierarchy4"/>
    <dgm:cxn modelId="{47C95364-D790-4692-8994-F5B0349C1F24}" type="presParOf" srcId="{9E559D7C-6CD8-42E0-8E18-6B83A98CC957}" destId="{5A83F9B6-7C35-460E-A6B2-EE838DC2BEC5}" srcOrd="0" destOrd="0" presId="urn:microsoft.com/office/officeart/2005/8/layout/hierarchy4"/>
    <dgm:cxn modelId="{C6B2AB1B-CBB5-47BE-A528-100EDFC5CD28}" type="presParOf" srcId="{9E559D7C-6CD8-42E0-8E18-6B83A98CC957}" destId="{C2E44C63-B213-42AE-AEB1-61F39C0337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93FE8-34F7-4381-88BC-7C5EE2961767}">
      <dsp:nvSpPr>
        <dsp:cNvPr id="0" name=""/>
        <dsp:cNvSpPr/>
      </dsp:nvSpPr>
      <dsp:spPr>
        <a:xfrm rot="16200000">
          <a:off x="933868" y="-933868"/>
          <a:ext cx="2306960" cy="4174698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292100" dist="139700" dir="2700000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Роль учащегося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Доступ к </a:t>
          </a:r>
          <a:r>
            <a:rPr lang="en-US" sz="1500" kern="1200" dirty="0" smtClean="0"/>
            <a:t>9</a:t>
          </a:r>
          <a:r>
            <a:rPr lang="ru-RU" sz="1500" kern="1200" dirty="0" smtClean="0"/>
            <a:t> языкам обучения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Все уровни от новичка до эксперта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Входное, промежуточное и итоговое тестирование</a:t>
          </a:r>
          <a:endParaRPr lang="ru-RU" sz="1500" kern="1200" dirty="0"/>
        </a:p>
      </dsp:txBody>
      <dsp:txXfrm rot="5400000">
        <a:off x="-1" y="1"/>
        <a:ext cx="4174698" cy="1730220"/>
      </dsp:txXfrm>
    </dsp:sp>
    <dsp:sp modelId="{13C5EC6E-4053-4723-BC4E-60B2DFDC3FE9}">
      <dsp:nvSpPr>
        <dsp:cNvPr id="0" name=""/>
        <dsp:cNvSpPr/>
      </dsp:nvSpPr>
      <dsp:spPr>
        <a:xfrm>
          <a:off x="4174698" y="0"/>
          <a:ext cx="4174698" cy="2306960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292100" dist="139700" dir="2700000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Роль преподавателя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Контроль обучения (время и результаты)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Общение, вопросы и ответы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Отправка индивидуальных заданий</a:t>
          </a:r>
          <a:endParaRPr lang="ru-RU" sz="1500" kern="1200" dirty="0"/>
        </a:p>
      </dsp:txBody>
      <dsp:txXfrm>
        <a:off x="4174698" y="0"/>
        <a:ext cx="4174698" cy="1730220"/>
      </dsp:txXfrm>
    </dsp:sp>
    <dsp:sp modelId="{AE6F6232-22B1-4B1D-8CEB-6CBAB0BB6EB4}">
      <dsp:nvSpPr>
        <dsp:cNvPr id="0" name=""/>
        <dsp:cNvSpPr/>
      </dsp:nvSpPr>
      <dsp:spPr>
        <a:xfrm rot="10800000">
          <a:off x="0" y="2306960"/>
          <a:ext cx="4174698" cy="2306960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292100" dist="139700" dir="2700000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Роль менеджера учебного процесса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Автоматические отчеты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Результаты обучения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Выгрузка отчетов об обучении</a:t>
          </a:r>
          <a:endParaRPr lang="ru-RU" sz="1500" kern="1200" dirty="0"/>
        </a:p>
      </dsp:txBody>
      <dsp:txXfrm rot="10800000">
        <a:off x="0" y="2883700"/>
        <a:ext cx="4174698" cy="1730220"/>
      </dsp:txXfrm>
    </dsp:sp>
    <dsp:sp modelId="{3E263947-1613-4A79-A7BB-91F0475BFCF0}">
      <dsp:nvSpPr>
        <dsp:cNvPr id="0" name=""/>
        <dsp:cNvSpPr/>
      </dsp:nvSpPr>
      <dsp:spPr>
        <a:xfrm rot="5400000">
          <a:off x="5108567" y="1373091"/>
          <a:ext cx="2306960" cy="4174698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292100" dist="139700" dir="2700000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Роль администратора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Регистрация учащихся, преподавателей и менеджеров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Формирование групп или классов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Управление пользователями и их данными</a:t>
          </a:r>
          <a:endParaRPr lang="ru-RU" sz="1500" kern="1200" dirty="0"/>
        </a:p>
      </dsp:txBody>
      <dsp:txXfrm rot="-5400000">
        <a:off x="4174697" y="2883700"/>
        <a:ext cx="4174698" cy="1730220"/>
      </dsp:txXfrm>
    </dsp:sp>
    <dsp:sp modelId="{A2FE209E-25B7-4CA9-9518-66FFAC9F2877}">
      <dsp:nvSpPr>
        <dsp:cNvPr id="0" name=""/>
        <dsp:cNvSpPr/>
      </dsp:nvSpPr>
      <dsp:spPr>
        <a:xfrm>
          <a:off x="2922288" y="1730220"/>
          <a:ext cx="2504818" cy="1153480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Архитектура </a:t>
          </a:r>
          <a:r>
            <a:rPr lang="en-US" sz="1900" kern="1200" dirty="0" smtClean="0"/>
            <a:t>Tell Me More</a:t>
          </a:r>
          <a:endParaRPr lang="ru-RU" sz="1900" kern="1200" dirty="0"/>
        </a:p>
      </dsp:txBody>
      <dsp:txXfrm>
        <a:off x="2978596" y="1786528"/>
        <a:ext cx="2392202" cy="104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8448F-A8A6-4451-94AF-85C1EA9450A5}">
      <dsp:nvSpPr>
        <dsp:cNvPr id="0" name=""/>
        <dsp:cNvSpPr/>
      </dsp:nvSpPr>
      <dsp:spPr>
        <a:xfrm>
          <a:off x="2991" y="0"/>
          <a:ext cx="9889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Британский Английский</a:t>
          </a:r>
          <a:endParaRPr lang="ru-RU" sz="1600" b="1" kern="1200" dirty="0"/>
        </a:p>
      </dsp:txBody>
      <dsp:txXfrm>
        <a:off x="2991" y="1625600"/>
        <a:ext cx="988962" cy="1625600"/>
      </dsp:txXfrm>
    </dsp:sp>
    <dsp:sp modelId="{C8057070-78BE-4DEC-9C6E-28EEBAE07A5B}">
      <dsp:nvSpPr>
        <dsp:cNvPr id="0" name=""/>
        <dsp:cNvSpPr/>
      </dsp:nvSpPr>
      <dsp:spPr>
        <a:xfrm>
          <a:off x="32660" y="480825"/>
          <a:ext cx="929625" cy="87934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D5FE3-3184-47CB-8897-5ED70C091BD3}">
      <dsp:nvSpPr>
        <dsp:cNvPr id="0" name=""/>
        <dsp:cNvSpPr/>
      </dsp:nvSpPr>
      <dsp:spPr>
        <a:xfrm>
          <a:off x="1021623" y="0"/>
          <a:ext cx="9889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Международный английский</a:t>
          </a:r>
          <a:endParaRPr lang="ru-RU" sz="1600" b="1" kern="1200" dirty="0"/>
        </a:p>
      </dsp:txBody>
      <dsp:txXfrm>
        <a:off x="1021623" y="1625600"/>
        <a:ext cx="988962" cy="1625600"/>
      </dsp:txXfrm>
    </dsp:sp>
    <dsp:sp modelId="{1D1CB954-855B-436B-BC58-C9008BE65E0A}">
      <dsp:nvSpPr>
        <dsp:cNvPr id="0" name=""/>
        <dsp:cNvSpPr/>
      </dsp:nvSpPr>
      <dsp:spPr>
        <a:xfrm>
          <a:off x="1051292" y="480825"/>
          <a:ext cx="929625" cy="879341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CB3411-4807-4186-B79D-8B990F093527}">
      <dsp:nvSpPr>
        <dsp:cNvPr id="0" name=""/>
        <dsp:cNvSpPr/>
      </dsp:nvSpPr>
      <dsp:spPr>
        <a:xfrm>
          <a:off x="2040255" y="0"/>
          <a:ext cx="9889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Испанский</a:t>
          </a:r>
          <a:r>
            <a:rPr lang="en-US" sz="1600" b="1" kern="1200" dirty="0" smtClean="0"/>
            <a:t> </a:t>
          </a:r>
          <a:r>
            <a:rPr lang="ru-RU" sz="1600" b="1" kern="1200" dirty="0" smtClean="0"/>
            <a:t>европейский</a:t>
          </a:r>
          <a:endParaRPr lang="ru-RU" sz="1600" b="1" kern="1200" dirty="0"/>
        </a:p>
      </dsp:txBody>
      <dsp:txXfrm>
        <a:off x="2040255" y="1625600"/>
        <a:ext cx="988962" cy="1625600"/>
      </dsp:txXfrm>
    </dsp:sp>
    <dsp:sp modelId="{31058695-F30C-44CE-AD77-43AE6338A135}">
      <dsp:nvSpPr>
        <dsp:cNvPr id="0" name=""/>
        <dsp:cNvSpPr/>
      </dsp:nvSpPr>
      <dsp:spPr>
        <a:xfrm>
          <a:off x="2069923" y="480825"/>
          <a:ext cx="929625" cy="879341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90ABA7-7AD2-47C3-AEEF-9779E8820056}">
      <dsp:nvSpPr>
        <dsp:cNvPr id="0" name=""/>
        <dsp:cNvSpPr/>
      </dsp:nvSpPr>
      <dsp:spPr>
        <a:xfrm>
          <a:off x="3058886" y="0"/>
          <a:ext cx="9889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Испанский латиноамериканский</a:t>
          </a:r>
          <a:endParaRPr lang="ru-RU" sz="1600" b="1" kern="1200" dirty="0"/>
        </a:p>
      </dsp:txBody>
      <dsp:txXfrm>
        <a:off x="3058886" y="1625600"/>
        <a:ext cx="988962" cy="1625600"/>
      </dsp:txXfrm>
    </dsp:sp>
    <dsp:sp modelId="{B89FA086-425F-421C-9E08-66B47E988F2B}">
      <dsp:nvSpPr>
        <dsp:cNvPr id="0" name=""/>
        <dsp:cNvSpPr/>
      </dsp:nvSpPr>
      <dsp:spPr>
        <a:xfrm>
          <a:off x="3088555" y="481298"/>
          <a:ext cx="929625" cy="878394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2D4914-23CF-4962-A14A-A2CBF2BADEAE}">
      <dsp:nvSpPr>
        <dsp:cNvPr id="0" name=""/>
        <dsp:cNvSpPr/>
      </dsp:nvSpPr>
      <dsp:spPr>
        <a:xfrm>
          <a:off x="4077518" y="0"/>
          <a:ext cx="9889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Французский</a:t>
          </a:r>
          <a:endParaRPr lang="ru-RU" sz="1600" b="1" kern="1200" dirty="0"/>
        </a:p>
      </dsp:txBody>
      <dsp:txXfrm>
        <a:off x="4077518" y="1625600"/>
        <a:ext cx="988962" cy="1625600"/>
      </dsp:txXfrm>
    </dsp:sp>
    <dsp:sp modelId="{B8385C4D-DADA-4F96-8484-9EB82A9CEE30}">
      <dsp:nvSpPr>
        <dsp:cNvPr id="0" name=""/>
        <dsp:cNvSpPr/>
      </dsp:nvSpPr>
      <dsp:spPr>
        <a:xfrm>
          <a:off x="4107187" y="480825"/>
          <a:ext cx="929625" cy="879341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C2603A-D1B7-46E0-A34D-71630338D246}">
      <dsp:nvSpPr>
        <dsp:cNvPr id="0" name=""/>
        <dsp:cNvSpPr/>
      </dsp:nvSpPr>
      <dsp:spPr>
        <a:xfrm>
          <a:off x="5094211" y="0"/>
          <a:ext cx="9889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Немецкий</a:t>
          </a:r>
          <a:endParaRPr lang="ru-RU" sz="1600" b="1" kern="1200" dirty="0"/>
        </a:p>
      </dsp:txBody>
      <dsp:txXfrm>
        <a:off x="5094211" y="1625600"/>
        <a:ext cx="988962" cy="1625600"/>
      </dsp:txXfrm>
    </dsp:sp>
    <dsp:sp modelId="{12E9B875-CFE9-427A-B58D-28116C1A62D3}">
      <dsp:nvSpPr>
        <dsp:cNvPr id="0" name=""/>
        <dsp:cNvSpPr/>
      </dsp:nvSpPr>
      <dsp:spPr>
        <a:xfrm>
          <a:off x="5125819" y="480825"/>
          <a:ext cx="929625" cy="879341"/>
        </a:xfrm>
        <a:prstGeom prst="ellipse">
          <a:avLst/>
        </a:prstGeom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64A515-80E5-42A5-B383-423F47846FFE}">
      <dsp:nvSpPr>
        <dsp:cNvPr id="0" name=""/>
        <dsp:cNvSpPr/>
      </dsp:nvSpPr>
      <dsp:spPr>
        <a:xfrm>
          <a:off x="6114782" y="0"/>
          <a:ext cx="9889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Итальянский</a:t>
          </a:r>
          <a:endParaRPr lang="ru-RU" sz="1600" b="1" kern="1200" dirty="0"/>
        </a:p>
      </dsp:txBody>
      <dsp:txXfrm>
        <a:off x="6114782" y="1625600"/>
        <a:ext cx="988962" cy="1625600"/>
      </dsp:txXfrm>
    </dsp:sp>
    <dsp:sp modelId="{88933FCB-DA5C-414E-8FCB-7976F1A1CDE4}">
      <dsp:nvSpPr>
        <dsp:cNvPr id="0" name=""/>
        <dsp:cNvSpPr/>
      </dsp:nvSpPr>
      <dsp:spPr>
        <a:xfrm>
          <a:off x="6144450" y="480825"/>
          <a:ext cx="929625" cy="879341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68B435-7126-4146-8AC2-285BE77CB390}">
      <dsp:nvSpPr>
        <dsp:cNvPr id="0" name=""/>
        <dsp:cNvSpPr/>
      </dsp:nvSpPr>
      <dsp:spPr>
        <a:xfrm>
          <a:off x="7133413" y="0"/>
          <a:ext cx="9889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Голландский</a:t>
          </a:r>
          <a:endParaRPr lang="ru-RU" sz="1600" b="1" kern="1200" dirty="0"/>
        </a:p>
      </dsp:txBody>
      <dsp:txXfrm>
        <a:off x="7133413" y="1625600"/>
        <a:ext cx="988962" cy="1625600"/>
      </dsp:txXfrm>
    </dsp:sp>
    <dsp:sp modelId="{324F0AB6-015C-45B9-B628-28BC5BE11DE5}">
      <dsp:nvSpPr>
        <dsp:cNvPr id="0" name=""/>
        <dsp:cNvSpPr/>
      </dsp:nvSpPr>
      <dsp:spPr>
        <a:xfrm>
          <a:off x="7163082" y="480825"/>
          <a:ext cx="929625" cy="879341"/>
        </a:xfrm>
        <a:prstGeom prst="ellipse">
          <a:avLst/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512611-6A6B-4275-A964-9DAEFD23B4A9}">
      <dsp:nvSpPr>
        <dsp:cNvPr id="0" name=""/>
        <dsp:cNvSpPr/>
      </dsp:nvSpPr>
      <dsp:spPr>
        <a:xfrm>
          <a:off x="8152045" y="0"/>
          <a:ext cx="9889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Китайский</a:t>
          </a:r>
          <a:endParaRPr lang="ru-RU" sz="1600" b="1" kern="1200" dirty="0"/>
        </a:p>
      </dsp:txBody>
      <dsp:txXfrm>
        <a:off x="8152045" y="1625600"/>
        <a:ext cx="988962" cy="1625600"/>
      </dsp:txXfrm>
    </dsp:sp>
    <dsp:sp modelId="{56DD1796-7DBB-4AEF-9559-EB51A9FCD3C2}">
      <dsp:nvSpPr>
        <dsp:cNvPr id="0" name=""/>
        <dsp:cNvSpPr/>
      </dsp:nvSpPr>
      <dsp:spPr>
        <a:xfrm>
          <a:off x="8181714" y="480825"/>
          <a:ext cx="929625" cy="879341"/>
        </a:xfrm>
        <a:prstGeom prst="ellipse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B71169-EAFF-45B0-9B17-C17902D98110}">
      <dsp:nvSpPr>
        <dsp:cNvPr id="0" name=""/>
        <dsp:cNvSpPr/>
      </dsp:nvSpPr>
      <dsp:spPr>
        <a:xfrm>
          <a:off x="365759" y="3276602"/>
          <a:ext cx="8412480" cy="609600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93FE8-34F7-4381-88BC-7C5EE2961767}">
      <dsp:nvSpPr>
        <dsp:cNvPr id="0" name=""/>
        <dsp:cNvSpPr/>
      </dsp:nvSpPr>
      <dsp:spPr>
        <a:xfrm rot="16200000">
          <a:off x="933868" y="-933868"/>
          <a:ext cx="2306960" cy="4174698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292100" dist="139700" dir="2700000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Роль учащегося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Доступ к </a:t>
          </a:r>
          <a:r>
            <a:rPr lang="en-US" sz="1500" kern="1200" dirty="0" smtClean="0"/>
            <a:t>9</a:t>
          </a:r>
          <a:r>
            <a:rPr lang="ru-RU" sz="1500" kern="1200" dirty="0" smtClean="0"/>
            <a:t> языкам обучения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Все уровни от новичка до эксперта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Входное, промежуточное и итоговое тестирование</a:t>
          </a:r>
          <a:endParaRPr lang="ru-RU" sz="1500" kern="1200" dirty="0"/>
        </a:p>
      </dsp:txBody>
      <dsp:txXfrm rot="5400000">
        <a:off x="-1" y="1"/>
        <a:ext cx="4174698" cy="1730220"/>
      </dsp:txXfrm>
    </dsp:sp>
    <dsp:sp modelId="{13C5EC6E-4053-4723-BC4E-60B2DFDC3FE9}">
      <dsp:nvSpPr>
        <dsp:cNvPr id="0" name=""/>
        <dsp:cNvSpPr/>
      </dsp:nvSpPr>
      <dsp:spPr>
        <a:xfrm>
          <a:off x="4174698" y="0"/>
          <a:ext cx="4174698" cy="2306960"/>
        </a:xfrm>
        <a:prstGeom prst="round1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Роль преподавателя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Контроль обучения (время и результаты)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Общение, вопросы и ответы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Отправка индивидуальных заданий</a:t>
          </a:r>
          <a:endParaRPr lang="ru-RU" sz="1500" kern="1200" dirty="0"/>
        </a:p>
      </dsp:txBody>
      <dsp:txXfrm>
        <a:off x="4174698" y="0"/>
        <a:ext cx="4174698" cy="1730220"/>
      </dsp:txXfrm>
    </dsp:sp>
    <dsp:sp modelId="{AE6F6232-22B1-4B1D-8CEB-6CBAB0BB6EB4}">
      <dsp:nvSpPr>
        <dsp:cNvPr id="0" name=""/>
        <dsp:cNvSpPr/>
      </dsp:nvSpPr>
      <dsp:spPr>
        <a:xfrm rot="10800000">
          <a:off x="0" y="2306960"/>
          <a:ext cx="4174698" cy="2306960"/>
        </a:xfrm>
        <a:prstGeom prst="round1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Роль менеджера учебного процесса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Автоматические отчеты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Результаты обучения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Выгрузка отчетов об обучении</a:t>
          </a:r>
          <a:endParaRPr lang="ru-RU" sz="1500" kern="1200" dirty="0"/>
        </a:p>
      </dsp:txBody>
      <dsp:txXfrm rot="10800000">
        <a:off x="0" y="2883700"/>
        <a:ext cx="4174698" cy="1730220"/>
      </dsp:txXfrm>
    </dsp:sp>
    <dsp:sp modelId="{3E263947-1613-4A79-A7BB-91F0475BFCF0}">
      <dsp:nvSpPr>
        <dsp:cNvPr id="0" name=""/>
        <dsp:cNvSpPr/>
      </dsp:nvSpPr>
      <dsp:spPr>
        <a:xfrm rot="5400000">
          <a:off x="5108567" y="1373091"/>
          <a:ext cx="2306960" cy="4174698"/>
        </a:xfrm>
        <a:prstGeom prst="round1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Роль администратора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Регистрация учащихся, преподавателей и менеджеров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Формирование групп или классов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Управление пользователями и их данными</a:t>
          </a:r>
          <a:endParaRPr lang="ru-RU" sz="1500" kern="1200" dirty="0"/>
        </a:p>
      </dsp:txBody>
      <dsp:txXfrm rot="-5400000">
        <a:off x="4174697" y="2883700"/>
        <a:ext cx="4174698" cy="1730220"/>
      </dsp:txXfrm>
    </dsp:sp>
    <dsp:sp modelId="{A2FE209E-25B7-4CA9-9518-66FFAC9F2877}">
      <dsp:nvSpPr>
        <dsp:cNvPr id="0" name=""/>
        <dsp:cNvSpPr/>
      </dsp:nvSpPr>
      <dsp:spPr>
        <a:xfrm>
          <a:off x="2922288" y="1730220"/>
          <a:ext cx="2504818" cy="1153480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Архитектура </a:t>
          </a:r>
          <a:r>
            <a:rPr lang="en-US" sz="1900" kern="1200" dirty="0" smtClean="0"/>
            <a:t>Tell Me More</a:t>
          </a:r>
          <a:endParaRPr lang="ru-RU" sz="1900" kern="1200" dirty="0"/>
        </a:p>
      </dsp:txBody>
      <dsp:txXfrm>
        <a:off x="2978596" y="1786528"/>
        <a:ext cx="2392202" cy="1040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95EC2-1D24-42DB-9CE4-4A8BADBC5851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50F1A-8CC6-43EC-BDF4-782A8E4E3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6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0F1A-8CC6-43EC-BDF4-782A8E4E3BAB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4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5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3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1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3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5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8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6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7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3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5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13000"/>
              </a:srgbClr>
            </a:gs>
            <a:gs pos="30000">
              <a:srgbClr val="0070C0">
                <a:alpha val="18000"/>
              </a:srgbClr>
            </a:gs>
            <a:gs pos="64999">
              <a:schemeClr val="tx2">
                <a:lumMod val="60000"/>
                <a:lumOff val="40000"/>
                <a:alpha val="20000"/>
              </a:schemeClr>
            </a:gs>
            <a:gs pos="99000">
              <a:srgbClr val="00B0F0">
                <a:alpha val="2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25994-8A10-453F-9759-BE6851E5E2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A3F9C-C74A-4D50-8E48-65C730D8B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5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00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9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url=http://itunes.apple.com/us/app/whiteboard-capture-pro/id302625335?mt=8&amp;rct=j&amp;sa=X&amp;ei=sRLGT9GzEM7c8gOM44jrBQ&amp;ved=0CIcBEPoIMBA&amp;q=white+board+image+&amp;usg=AFQjCNEfC-EA2PuPVZOmjBmaoqO7zaITzg" TargetMode="Externa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www.atbe.ru/r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 idx="4294967295"/>
          </p:nvPr>
        </p:nvSpPr>
        <p:spPr>
          <a:xfrm>
            <a:off x="395536" y="195486"/>
            <a:ext cx="7575376" cy="8858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eaLnBrk="1" hangingPunct="1"/>
            <a:r>
              <a:rPr lang="ru-RU" sz="2800" b="1" dirty="0" smtClean="0">
                <a:solidFill>
                  <a:schemeClr val="tx2"/>
                </a:solidFill>
              </a:rPr>
              <a:t>Интеллектуальная система для </a:t>
            </a:r>
            <a:r>
              <a:rPr lang="ru-RU" sz="2800" b="1" dirty="0">
                <a:solidFill>
                  <a:schemeClr val="tx2"/>
                </a:solidFill>
              </a:rPr>
              <a:t>изучения и преподавания </a:t>
            </a:r>
            <a:r>
              <a:rPr lang="ru-RU" sz="2800" b="1" dirty="0" smtClean="0">
                <a:solidFill>
                  <a:schemeClr val="tx2"/>
                </a:solidFill>
              </a:rPr>
              <a:t>иностранных </a:t>
            </a:r>
            <a:r>
              <a:rPr lang="ru-RU" sz="2800" b="1" dirty="0">
                <a:solidFill>
                  <a:schemeClr val="tx2"/>
                </a:solidFill>
              </a:rPr>
              <a:t>языков 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Rosetta Stone® Advantage</a:t>
            </a:r>
            <a:endParaRPr lang="en-GB" sz="2800" b="1" dirty="0" smtClean="0">
              <a:solidFill>
                <a:schemeClr val="tx2"/>
              </a:solidFill>
            </a:endParaRPr>
          </a:p>
        </p:txBody>
      </p:sp>
      <p:sp>
        <p:nvSpPr>
          <p:cNvPr id="6" name="ZoneTexte 2"/>
          <p:cNvSpPr txBox="1"/>
          <p:nvPr/>
        </p:nvSpPr>
        <p:spPr>
          <a:xfrm>
            <a:off x="2281177" y="3779043"/>
            <a:ext cx="6251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tx2"/>
                </a:solidFill>
              </a:rPr>
              <a:t>о</a:t>
            </a:r>
            <a:r>
              <a:rPr lang="ru-RU" sz="2800" b="1" dirty="0" smtClean="0">
                <a:solidFill>
                  <a:schemeClr val="tx2"/>
                </a:solidFill>
              </a:rPr>
              <a:t>т одного из </a:t>
            </a:r>
            <a:r>
              <a:rPr lang="ru-RU" sz="2800" b="1" dirty="0">
                <a:solidFill>
                  <a:schemeClr val="tx2"/>
                </a:solidFill>
              </a:rPr>
              <a:t>мировых </a:t>
            </a:r>
            <a:r>
              <a:rPr lang="ru-RU" sz="2800" b="1" dirty="0" smtClean="0">
                <a:solidFill>
                  <a:schemeClr val="tx2"/>
                </a:solidFill>
              </a:rPr>
              <a:t>лидеров</a:t>
            </a:r>
            <a:endParaRPr lang="fr-FR" sz="28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в </a:t>
            </a:r>
            <a:r>
              <a:rPr lang="ru-RU" sz="2800" b="1" dirty="0">
                <a:solidFill>
                  <a:schemeClr val="tx2"/>
                </a:solidFill>
              </a:rPr>
              <a:t>области обучающих </a:t>
            </a:r>
            <a:r>
              <a:rPr lang="ru-RU" sz="2800" b="1" dirty="0" smtClean="0">
                <a:solidFill>
                  <a:schemeClr val="tx2"/>
                </a:solidFill>
              </a:rPr>
              <a:t>технологий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группы компаний </a:t>
            </a:r>
            <a:r>
              <a:rPr lang="en-US" sz="2800" b="1" dirty="0" smtClean="0">
                <a:solidFill>
                  <a:schemeClr val="tx2"/>
                </a:solidFill>
              </a:rPr>
              <a:t>Rosetta Stone</a:t>
            </a:r>
            <a:endParaRPr lang="en-GB" sz="2000" b="1" dirty="0"/>
          </a:p>
        </p:txBody>
      </p:sp>
      <p:pic>
        <p:nvPicPr>
          <p:cNvPr id="7" name="Picture 48" descr="United Kingdom Fla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4" y="28456"/>
            <a:ext cx="323998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0" descr="United States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96" y="411510"/>
            <a:ext cx="324001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6" descr="Spain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5" y="771550"/>
            <a:ext cx="324001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8" descr="France Fla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94" y="1131590"/>
            <a:ext cx="324000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2" descr="Germany Fla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5" y="3615902"/>
            <a:ext cx="324000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0" descr="Italy Fla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5" y="4047950"/>
            <a:ext cx="324000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4" descr="Netherlands Fla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5" y="4407990"/>
            <a:ext cx="324000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9" descr="China Fla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5" y="4748014"/>
            <a:ext cx="324000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4576" y="1590760"/>
            <a:ext cx="7249424" cy="196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http://www.rosettastone.co.uk/institutional/image/image_gallery?uuid=ae9a70fd-9fe9-4fae-b725-5eeebe2fd7c1&amp;groupId=10165&amp;t=140485373594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8375"/>
            <a:ext cx="1524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4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Основной рабочий экран учащегося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4" y="483518"/>
            <a:ext cx="7933076" cy="464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1635646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83519"/>
            <a:ext cx="5112568" cy="18002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Название урока,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статистика по уроку,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кнопка продолжения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обучения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435" y="1275606"/>
            <a:ext cx="1308340" cy="386789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Меню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43417" r="26596" b="31878"/>
          <a:stretch/>
        </p:blipFill>
        <p:spPr bwMode="auto">
          <a:xfrm>
            <a:off x="2123391" y="2499742"/>
            <a:ext cx="4392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2499742"/>
            <a:ext cx="6192688" cy="244827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Дополнительные ресурсы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36688"/>
            <a:ext cx="6277188" cy="38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1676400" cy="1501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re 1"/>
          <p:cNvSpPr>
            <a:spLocks noGrp="1"/>
          </p:cNvSpPr>
          <p:nvPr>
            <p:ph type="title" idx="4294967295"/>
          </p:nvPr>
        </p:nvSpPr>
        <p:spPr>
          <a:xfrm>
            <a:off x="35496" y="-20538"/>
            <a:ext cx="8458200" cy="7032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az-Cyrl-AZ" sz="3200" b="1" dirty="0" smtClean="0">
                <a:latin typeface="Calibri" pitchFamily="34" charset="0"/>
              </a:rPr>
              <a:t>Цикл обучения</a:t>
            </a:r>
            <a:endParaRPr lang="fr-FR" sz="3200" b="1" dirty="0" smtClean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95" y="3886200"/>
            <a:ext cx="2107203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14"/>
          <p:cNvSpPr txBox="1"/>
          <p:nvPr/>
        </p:nvSpPr>
        <p:spPr>
          <a:xfrm>
            <a:off x="76200" y="990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itchFamily="34" charset="0"/>
              </a:rPr>
              <a:t>1</a:t>
            </a:r>
            <a:r>
              <a:rPr lang="ru-RU" sz="1200" dirty="0" smtClean="0">
                <a:latin typeface="Calibri" pitchFamily="34" charset="0"/>
              </a:rPr>
              <a:t>. </a:t>
            </a:r>
            <a:r>
              <a:rPr lang="az-Cyrl-AZ" sz="1200" dirty="0" smtClean="0">
                <a:latin typeface="Calibri" pitchFamily="34" charset="0"/>
              </a:rPr>
              <a:t>Вступительное</a:t>
            </a:r>
            <a:endParaRPr lang="fr-FR" sz="1200" dirty="0" smtClean="0">
              <a:latin typeface="Calibri" pitchFamily="34" charset="0"/>
            </a:endParaRPr>
          </a:p>
          <a:p>
            <a:r>
              <a:rPr lang="fr-FR" sz="1200" dirty="0">
                <a:latin typeface="Calibri" pitchFamily="34" charset="0"/>
              </a:rPr>
              <a:t> </a:t>
            </a:r>
            <a:r>
              <a:rPr lang="fr-FR" sz="1200" dirty="0" smtClean="0">
                <a:latin typeface="Calibri" pitchFamily="34" charset="0"/>
              </a:rPr>
              <a:t>   </a:t>
            </a:r>
            <a:r>
              <a:rPr lang="az-Cyrl-AZ" sz="1200" dirty="0" smtClean="0">
                <a:latin typeface="Calibri" pitchFamily="34" charset="0"/>
              </a:rPr>
              <a:t>тестирование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10" name="ZoneTexte 15"/>
          <p:cNvSpPr txBox="1"/>
          <p:nvPr/>
        </p:nvSpPr>
        <p:spPr>
          <a:xfrm>
            <a:off x="76200" y="3723878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itchFamily="34" charset="0"/>
              </a:rPr>
              <a:t>2</a:t>
            </a:r>
            <a:r>
              <a:rPr lang="ru-RU" sz="1200" dirty="0" smtClean="0">
                <a:latin typeface="Calibri" pitchFamily="34" charset="0"/>
              </a:rPr>
              <a:t>. Набор уроков, </a:t>
            </a:r>
            <a:r>
              <a:rPr lang="ru-RU" sz="1200" dirty="0">
                <a:latin typeface="Calibri" pitchFamily="34" charset="0"/>
              </a:rPr>
              <a:t>адаптированных к уровню и поставленным задачам </a:t>
            </a:r>
            <a:r>
              <a:rPr lang="ru-RU" sz="1200" dirty="0" smtClean="0">
                <a:latin typeface="Calibri" pitchFamily="34" charset="0"/>
              </a:rPr>
              <a:t> обучения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11" name="ZoneTexte 16"/>
          <p:cNvSpPr txBox="1"/>
          <p:nvPr/>
        </p:nvSpPr>
        <p:spPr>
          <a:xfrm>
            <a:off x="6907803" y="3371671"/>
            <a:ext cx="223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itchFamily="34" charset="0"/>
              </a:rPr>
              <a:t>3</a:t>
            </a:r>
            <a:r>
              <a:rPr lang="ru-RU" sz="1200" dirty="0" smtClean="0">
                <a:latin typeface="Calibri" pitchFamily="34" charset="0"/>
              </a:rPr>
              <a:t>. Интенсивная практика: поочередная отработка всех навыков</a:t>
            </a:r>
            <a:r>
              <a:rPr lang="fr-FR" sz="1200" dirty="0" smtClean="0">
                <a:latin typeface="Calibri" pitchFamily="34" charset="0"/>
              </a:rPr>
              <a:t>;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>
                <a:latin typeface="Calibri" pitchFamily="34" charset="0"/>
              </a:rPr>
              <a:t>возможность работать одновременно на нескольких уровнях </a:t>
            </a:r>
            <a:r>
              <a:rPr lang="ru-RU" sz="1200" dirty="0" smtClean="0">
                <a:latin typeface="Calibri" pitchFamily="34" charset="0"/>
              </a:rPr>
              <a:t>и в разных отраслях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12" name="ZoneTexte 17"/>
          <p:cNvSpPr txBox="1"/>
          <p:nvPr/>
        </p:nvSpPr>
        <p:spPr>
          <a:xfrm>
            <a:off x="6705600" y="79254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itchFamily="34" charset="0"/>
              </a:rPr>
              <a:t>4</a:t>
            </a:r>
            <a:r>
              <a:rPr lang="ru-RU" sz="1200" dirty="0" smtClean="0">
                <a:latin typeface="Calibri" pitchFamily="34" charset="0"/>
              </a:rPr>
              <a:t>. Интерактивные </a:t>
            </a:r>
            <a:r>
              <a:rPr lang="ru-RU" sz="1200" dirty="0">
                <a:latin typeface="Calibri" pitchFamily="34" charset="0"/>
              </a:rPr>
              <a:t>диалоги, работа с ресурсами библиотеки </a:t>
            </a:r>
            <a:r>
              <a:rPr lang="en-US" sz="1200" dirty="0" smtClean="0">
                <a:latin typeface="Calibri" pitchFamily="34" charset="0"/>
              </a:rPr>
              <a:t>Rosetta Stone® Advantage</a:t>
            </a:r>
            <a:r>
              <a:rPr lang="ru-RU" sz="1200" dirty="0" smtClean="0">
                <a:latin typeface="Calibri" pitchFamily="34" charset="0"/>
              </a:rPr>
              <a:t>; промежуточное тестирование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13" name="ZoneTexte 20"/>
          <p:cNvSpPr txBox="1"/>
          <p:nvPr/>
        </p:nvSpPr>
        <p:spPr>
          <a:xfrm>
            <a:off x="4876801" y="838200"/>
            <a:ext cx="182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itchFamily="34" charset="0"/>
              </a:rPr>
              <a:t>5</a:t>
            </a:r>
            <a:r>
              <a:rPr lang="ru-RU" sz="1200" dirty="0" smtClean="0">
                <a:latin typeface="Calibri" pitchFamily="34" charset="0"/>
              </a:rPr>
              <a:t>. </a:t>
            </a:r>
            <a:r>
              <a:rPr lang="az-Cyrl-AZ" sz="1200" dirty="0" smtClean="0">
                <a:latin typeface="Calibri" pitchFamily="34" charset="0"/>
              </a:rPr>
              <a:t>Заключителный </a:t>
            </a:r>
            <a:r>
              <a:rPr lang="az-Cyrl-AZ" sz="1200" dirty="0">
                <a:latin typeface="Calibri" pitchFamily="34" charset="0"/>
              </a:rPr>
              <a:t>тест</a:t>
            </a:r>
            <a:endParaRPr lang="fr-FR" sz="1200" dirty="0"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95886"/>
            <a:ext cx="2410294" cy="1295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9702"/>
            <a:ext cx="3007080" cy="14585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15" y="1821085"/>
            <a:ext cx="1983486" cy="8790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81481"/>
            <a:ext cx="1066800" cy="17570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97" y="257892"/>
            <a:ext cx="1309794" cy="17413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9848" y="1779662"/>
            <a:ext cx="3346648" cy="18069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>
            <a:spLocks noGrp="1"/>
          </p:cNvSpPr>
          <p:nvPr>
            <p:ph type="title" idx="4294967295"/>
          </p:nvPr>
        </p:nvSpPr>
        <p:spPr>
          <a:xfrm>
            <a:off x="203200" y="0"/>
            <a:ext cx="80264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2000" b="1" dirty="0" smtClean="0"/>
              <a:t>Б</a:t>
            </a:r>
            <a:r>
              <a:rPr lang="fr-FR" sz="2000" b="1" dirty="0" smtClean="0"/>
              <a:t>o</a:t>
            </a:r>
            <a:r>
              <a:rPr lang="ru-RU" sz="2000" b="1" dirty="0" err="1" smtClean="0"/>
              <a:t>гатый</a:t>
            </a:r>
            <a:r>
              <a:rPr lang="ru-RU" sz="2000" b="1" dirty="0" smtClean="0"/>
              <a:t> </a:t>
            </a:r>
            <a:r>
              <a:rPr lang="ru-RU" sz="2000" b="1" dirty="0"/>
              <a:t>выбор </a:t>
            </a:r>
            <a:r>
              <a:rPr lang="ru-RU" sz="2000" b="1" dirty="0" smtClean="0"/>
              <a:t>упражнений, совмещающих</a:t>
            </a:r>
            <a:br>
              <a:rPr lang="ru-RU" sz="2000" b="1" dirty="0" smtClean="0"/>
            </a:br>
            <a:r>
              <a:rPr lang="ru-RU" sz="2000" b="1" dirty="0" err="1" smtClean="0"/>
              <a:t>клас</a:t>
            </a:r>
            <a:r>
              <a:rPr lang="fr-FR" sz="2000" b="1" dirty="0" smtClean="0"/>
              <a:t>c</a:t>
            </a:r>
            <a:r>
              <a:rPr lang="ru-RU" sz="2000" b="1" dirty="0" smtClean="0"/>
              <a:t>ику </a:t>
            </a:r>
            <a:r>
              <a:rPr lang="ru-RU" sz="2000" b="1" dirty="0"/>
              <a:t>с </a:t>
            </a:r>
            <a:r>
              <a:rPr lang="ru-RU" sz="2000" b="1" dirty="0" smtClean="0"/>
              <a:t>инновациями</a:t>
            </a:r>
            <a:endParaRPr lang="en-US" sz="2000" b="1" dirty="0" smtClean="0"/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152400" y="809625"/>
            <a:ext cx="3962400" cy="428240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endParaRPr lang="ru-RU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Интерактивные диалоги </a:t>
            </a:r>
            <a:endParaRPr lang="fr-FR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endParaRPr lang="ru-RU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Вопросы на понимание текста</a:t>
            </a:r>
            <a:endParaRPr lang="fr-FR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>
                <a:schemeClr val="tx2">
                  <a:lumMod val="75000"/>
                </a:schemeClr>
              </a:buClr>
              <a:buNone/>
            </a:pPr>
            <a:endParaRPr lang="ru-RU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Ролевые видео игры</a:t>
            </a:r>
            <a:endParaRPr lang="fr-FR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endParaRPr lang="ru-RU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Более 300 уроков на базе </a:t>
            </a:r>
            <a:r>
              <a:rPr lang="ru-RU" sz="1400" b="1" dirty="0" err="1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Евроновостей</a:t>
            </a: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endParaRPr lang="fr-FR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endParaRPr lang="ru-RU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Грамматические  упражнения </a:t>
            </a:r>
            <a:endParaRPr lang="fr-FR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endParaRPr lang="ru-RU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Слова </a:t>
            </a:r>
            <a:r>
              <a:rPr lang="fr-FR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–</a:t>
            </a: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загадки </a:t>
            </a:r>
            <a:endParaRPr lang="fr-FR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endParaRPr lang="ru-RU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Кроссворды с произношением </a:t>
            </a:r>
            <a:endParaRPr lang="fr-FR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endParaRPr lang="ru-RU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Упражнения на ассоциации </a:t>
            </a:r>
            <a:endParaRPr lang="fr-FR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endParaRPr lang="ru-RU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Диктанты</a:t>
            </a:r>
            <a:endParaRPr lang="fr-FR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endParaRPr lang="fr-FR" sz="1400" b="1" dirty="0" smtClean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</a:pPr>
            <a:r>
              <a:rPr lang="ru-RU" sz="1400" b="1" dirty="0" smtClean="0">
                <a:solidFill>
                  <a:srgbClr val="003A61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Всего более 47 видов упражнений </a:t>
            </a:r>
            <a:endParaRPr lang="ru-RU" sz="1400" b="1" dirty="0">
              <a:solidFill>
                <a:srgbClr val="003A61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5"/>
          <a:stretch/>
        </p:blipFill>
        <p:spPr bwMode="auto">
          <a:xfrm>
            <a:off x="4529430" y="627535"/>
            <a:ext cx="3346648" cy="20451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3075806"/>
            <a:ext cx="3346648" cy="197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1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Типовое рабочее окно упражнения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9" b="5045"/>
          <a:stretch/>
        </p:blipFill>
        <p:spPr bwMode="auto">
          <a:xfrm>
            <a:off x="582552" y="432048"/>
            <a:ext cx="6495142" cy="46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2552" y="843558"/>
            <a:ext cx="3485392" cy="86409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Номер и вид упражнения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4952" y="1851670"/>
            <a:ext cx="6141304" cy="324036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Пример и </a:t>
            </a:r>
            <a:r>
              <a:rPr lang="ru-RU" sz="2000" b="1" smtClean="0">
                <a:solidFill>
                  <a:srgbClr val="FF0000"/>
                </a:solidFill>
              </a:rPr>
              <a:t>само упражнение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4960" y="843558"/>
            <a:ext cx="4781536" cy="64807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Дополнительные 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функции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003797"/>
            <a:ext cx="3104974" cy="936105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Проверка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правильности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4155926"/>
            <a:ext cx="3393006" cy="936105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Переход на следующее упражнение</a:t>
            </a:r>
          </a:p>
        </p:txBody>
      </p:sp>
    </p:spTree>
    <p:extLst>
      <p:ext uri="{BB962C8B-B14F-4D97-AF65-F5344CB8AC3E}">
        <p14:creationId xmlns:p14="http://schemas.microsoft.com/office/powerpoint/2010/main" val="30929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0538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Отправка преподавателю сообщения о трудностях, возникших с выполнением задания </a:t>
            </a:r>
            <a:r>
              <a:rPr lang="ru-RU" b="1" dirty="0" smtClean="0"/>
              <a:t>(скриншот задания отправляется автоматически, так что преподаватель сразу видит проблемное место)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"/>
          <a:stretch/>
        </p:blipFill>
        <p:spPr bwMode="auto">
          <a:xfrm>
            <a:off x="827584" y="1203598"/>
            <a:ext cx="7488832" cy="439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0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Просмотр перевода слов в задании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6434"/>
            <a:ext cx="8496944" cy="45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6256" y="1311610"/>
            <a:ext cx="893104" cy="32403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Просмотр перевода предложений в задании</a:t>
            </a:r>
            <a:endParaRPr lang="ru-RU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7" y="699542"/>
            <a:ext cx="8837421" cy="471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76256" y="1419622"/>
            <a:ext cx="893104" cy="32403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7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Прослушивание произношения слов в задании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2" y="472679"/>
            <a:ext cx="8735044" cy="467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167594"/>
            <a:ext cx="893104" cy="32403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Отработка произношения слов в задании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" y="625254"/>
            <a:ext cx="8532440" cy="45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311610"/>
            <a:ext cx="893104" cy="32403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Отработка произношения слова. Сначала говорит диктор…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0818"/>
            <a:ext cx="8975600" cy="479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7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 idx="4294967295"/>
          </p:nvPr>
        </p:nvSpPr>
        <p:spPr>
          <a:xfrm>
            <a:off x="778436" y="-1889"/>
            <a:ext cx="7575376" cy="557416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chemeClr val="tx2"/>
                </a:solidFill>
              </a:rPr>
              <a:t>Платформа включает 4 основных роли:</a:t>
            </a:r>
            <a:endParaRPr lang="en-GB" sz="20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911991562"/>
              </p:ext>
            </p:extLst>
          </p:nvPr>
        </p:nvGraphicFramePr>
        <p:xfrm>
          <a:off x="399068" y="483518"/>
          <a:ext cx="8349396" cy="461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46703"/>
            <a:ext cx="3482486" cy="16891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4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053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… затем говорит учащийся</a:t>
            </a:r>
            <a:r>
              <a:rPr lang="en-US" sz="2000" b="1" dirty="0"/>
              <a:t>,</a:t>
            </a:r>
            <a:r>
              <a:rPr lang="ru-RU" sz="2000" b="1" dirty="0" smtClean="0"/>
              <a:t> и система проставляет ему оценку за качество произношения в виде зеленых черточек. Уровень сложности можно изменить непосредственно в этом задании. На графиках поперечные диаграммы – громкость голоса, кривая линия - интонация</a:t>
            </a:r>
            <a:endParaRPr lang="ru-RU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7"/>
          <a:stretch/>
        </p:blipFill>
        <p:spPr bwMode="auto">
          <a:xfrm>
            <a:off x="0" y="1275861"/>
            <a:ext cx="9144000" cy="38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5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Помощь к заданию</a:t>
            </a:r>
            <a:endParaRPr lang="ru-RU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6" y="413465"/>
            <a:ext cx="8930580" cy="47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1149592"/>
            <a:ext cx="2448272" cy="199822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Содержание текущего урока . Для перехода к выполнению задания достаточно кликнуть по его названию.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" y="771550"/>
            <a:ext cx="897587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71721" y="771550"/>
            <a:ext cx="2304256" cy="482453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 фонетического упражнения. Всего более 47 видов упражнени</a:t>
            </a:r>
            <a:r>
              <a:rPr lang="ru-RU" sz="2400" b="1" dirty="0"/>
              <a:t>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4038"/>
            <a:ext cx="9143999" cy="45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0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Раздел «Языковой урок»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9" y="339502"/>
            <a:ext cx="7784934" cy="479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419622"/>
            <a:ext cx="1728192" cy="371522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Учебная </a:t>
            </a:r>
            <a:r>
              <a:rPr lang="ru-RU" sz="2800" b="1" dirty="0" err="1" smtClean="0">
                <a:solidFill>
                  <a:srgbClr val="FF0000"/>
                </a:solidFill>
              </a:rPr>
              <a:t>програм-ма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9808" y="1419622"/>
            <a:ext cx="5112568" cy="371522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Содержание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раздела с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результатами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обучения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555526"/>
            <a:ext cx="3100216" cy="72008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</a:rPr>
              <a:t>Пополнение учебной программы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635646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Формирование языковой программы: выбор типа учебных материалов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2" y="771550"/>
            <a:ext cx="7521141" cy="4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2427734"/>
            <a:ext cx="5976664" cy="20882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046288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Формирование языковой </a:t>
            </a:r>
            <a:r>
              <a:rPr lang="ru-RU" sz="2000" b="1" dirty="0" smtClean="0"/>
              <a:t>программы – выбор уровня обучения (при первом входе система это делает автоматически после тестирования учащегося)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4" y="987574"/>
            <a:ext cx="7815008" cy="414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7812" y="1707654"/>
            <a:ext cx="5112568" cy="343584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95686"/>
            <a:ext cx="1008112" cy="957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Формирование языковой </a:t>
            </a:r>
            <a:r>
              <a:rPr lang="ru-RU" sz="2400" b="1" dirty="0" smtClean="0"/>
              <a:t>программы – набор уроков из профессиональных ситуаций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7" y="843558"/>
            <a:ext cx="8853164" cy="4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779662"/>
            <a:ext cx="5112568" cy="324036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020987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Формирование языковой </a:t>
            </a:r>
            <a:r>
              <a:rPr lang="ru-RU" sz="2400" b="1" dirty="0" smtClean="0"/>
              <a:t>программы – набор уроков по профессиям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4" y="792088"/>
            <a:ext cx="8717506" cy="46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203598"/>
            <a:ext cx="5400600" cy="374441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Формирование языковой </a:t>
            </a:r>
            <a:r>
              <a:rPr lang="ru-RU" sz="2400" b="1" dirty="0" smtClean="0"/>
              <a:t>программы – набор уроков по отраслям и областям знаний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0" y="791140"/>
            <a:ext cx="8712968" cy="46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771550"/>
            <a:ext cx="5688632" cy="403244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6444458" y="1356418"/>
            <a:ext cx="5953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 b="1" dirty="0" smtClean="0">
                <a:solidFill>
                  <a:srgbClr val="003A62"/>
                </a:solidFill>
                <a:latin typeface="Calibri" pitchFamily="34" charset="0"/>
              </a:rPr>
              <a:t>                     </a:t>
            </a:r>
            <a:endParaRPr lang="en-GB" sz="1000" b="1" dirty="0">
              <a:solidFill>
                <a:srgbClr val="003A62"/>
              </a:solidFill>
              <a:latin typeface="Calibri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41824465"/>
              </p:ext>
            </p:extLst>
          </p:nvPr>
        </p:nvGraphicFramePr>
        <p:xfrm>
          <a:off x="0" y="1100038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0500" y="339502"/>
            <a:ext cx="880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smtClean="0">
                <a:solidFill>
                  <a:srgbClr val="003A62"/>
                </a:solidFill>
                <a:latin typeface="Calibri" pitchFamily="34" charset="0"/>
              </a:rPr>
              <a:t>Можно изучать любой из 9 иностранных языков:</a:t>
            </a:r>
            <a:endParaRPr lang="en-GB" sz="2400" b="1" dirty="0">
              <a:solidFill>
                <a:srgbClr val="003A6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Формирование языковой </a:t>
            </a:r>
            <a:r>
              <a:rPr lang="ru-RU" sz="2400" b="1" dirty="0" smtClean="0"/>
              <a:t>программы – набор по отраслям и областям знаний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2088"/>
            <a:ext cx="8745645" cy="46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915566"/>
            <a:ext cx="5112568" cy="367240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Формирование языковой программы – </a:t>
            </a:r>
            <a:r>
              <a:rPr lang="ru-RU" sz="2400" b="1" dirty="0" smtClean="0"/>
              <a:t>выбор лексических заданий</a:t>
            </a:r>
            <a:endParaRPr lang="ru-RU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550"/>
            <a:ext cx="889063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3555" y="747042"/>
            <a:ext cx="5688632" cy="417646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Раздел источники, лексика</a:t>
            </a:r>
            <a:endParaRPr lang="ru-RU" sz="24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0"/>
          <a:stretch/>
        </p:blipFill>
        <p:spPr bwMode="auto">
          <a:xfrm>
            <a:off x="267843" y="555527"/>
            <a:ext cx="7367992" cy="45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612" y="2847783"/>
            <a:ext cx="1474068" cy="37204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7772" y="831558"/>
            <a:ext cx="1114028" cy="300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5924" y="1491630"/>
            <a:ext cx="6118076" cy="86409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Выбор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тематики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6811" y="2499742"/>
            <a:ext cx="6118076" cy="223224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Глоссарий и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набор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упражнений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для введения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новых слов в оборот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686248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Раздел источники, грамматика – набор упражнений для изучения и закрепления грамматики для выбранного уровня и выбранной </a:t>
            </a:r>
            <a:r>
              <a:rPr lang="ru-RU" sz="2000" b="1" dirty="0" smtClean="0"/>
              <a:t>темы</a:t>
            </a:r>
            <a:endParaRPr lang="ru-RU" sz="2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7"/>
          <a:stretch/>
        </p:blipFill>
        <p:spPr bwMode="auto">
          <a:xfrm>
            <a:off x="383661" y="699543"/>
            <a:ext cx="714529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9780" y="1059582"/>
            <a:ext cx="1114028" cy="300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491630"/>
            <a:ext cx="6118076" cy="86409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Выбор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тематики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8711" y="2499742"/>
            <a:ext cx="6118076" cy="223224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Правило и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набор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упражнений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для введения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правила в практику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686248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5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Раздел источники, </a:t>
            </a:r>
            <a:r>
              <a:rPr lang="ru-RU" sz="2400" b="1" dirty="0" smtClean="0"/>
              <a:t>спряжение глаголов</a:t>
            </a:r>
            <a:endParaRPr lang="ru-RU" sz="24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8" y="623366"/>
            <a:ext cx="8535044" cy="45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7772" y="1299356"/>
            <a:ext cx="1114028" cy="300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5924" y="1203598"/>
            <a:ext cx="4498404" cy="381642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30264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Раздел источники, </a:t>
            </a:r>
            <a:r>
              <a:rPr lang="ru-RU" sz="2400" b="1" dirty="0" smtClean="0"/>
              <a:t>отработка разговорных навыков</a:t>
            </a:r>
            <a:endParaRPr lang="ru-RU" sz="24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8"/>
          <a:stretch/>
        </p:blipFill>
        <p:spPr bwMode="auto">
          <a:xfrm>
            <a:off x="179512" y="511387"/>
            <a:ext cx="7491948" cy="46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7772" y="1719529"/>
            <a:ext cx="1114028" cy="300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987574"/>
            <a:ext cx="6118076" cy="86409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Выбор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тематики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6703" y="1995686"/>
            <a:ext cx="6118076" cy="223224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Набор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рактических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упражнений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07654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Раздел источники, отработка </a:t>
            </a:r>
            <a:r>
              <a:rPr lang="ru-RU" sz="2400" b="1" dirty="0" smtClean="0"/>
              <a:t>восприятия речи на слух</a:t>
            </a:r>
            <a:endParaRPr lang="ru-RU" sz="24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1"/>
          <a:stretch/>
        </p:blipFill>
        <p:spPr bwMode="auto">
          <a:xfrm>
            <a:off x="344102" y="580206"/>
            <a:ext cx="7125477" cy="451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7772" y="1983686"/>
            <a:ext cx="1114028" cy="300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5791" y="987574"/>
            <a:ext cx="6118076" cy="86409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Выбор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тематики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6678" y="1995686"/>
            <a:ext cx="6118076" cy="223224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Набор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рактических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упражнений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6961" y="1758256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Раздел источники, отработка </a:t>
            </a:r>
            <a:r>
              <a:rPr lang="ru-RU" sz="2400" b="1" dirty="0" smtClean="0"/>
              <a:t>навыков письма</a:t>
            </a:r>
            <a:endParaRPr lang="ru-RU" sz="2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2"/>
          <a:stretch/>
        </p:blipFill>
        <p:spPr bwMode="auto">
          <a:xfrm>
            <a:off x="230465" y="529826"/>
            <a:ext cx="7535997" cy="463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7772" y="2187835"/>
            <a:ext cx="1114028" cy="300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987574"/>
            <a:ext cx="6118076" cy="86409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Выбор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тематики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6703" y="1995686"/>
            <a:ext cx="6118076" cy="223224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Набор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рактических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упражнений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686248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Раздел источники, </a:t>
            </a:r>
            <a:r>
              <a:rPr lang="ru-RU" sz="2000" b="1" dirty="0" smtClean="0"/>
              <a:t>набор </a:t>
            </a:r>
            <a:r>
              <a:rPr lang="ru-RU" sz="2000" b="1" dirty="0" err="1" smtClean="0"/>
              <a:t>интенсивов</a:t>
            </a:r>
            <a:r>
              <a:rPr lang="ru-RU" sz="2000" b="1" dirty="0" smtClean="0"/>
              <a:t> по различным тематикам, каждый из которых позволяет быстро подготовиться к нужной ситуации</a:t>
            </a:r>
            <a:endParaRPr lang="ru-RU" sz="20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7"/>
          <a:stretch/>
        </p:blipFill>
        <p:spPr bwMode="auto">
          <a:xfrm>
            <a:off x="371915" y="707906"/>
            <a:ext cx="7323295" cy="445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873" y="3039423"/>
            <a:ext cx="1114028" cy="300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987574"/>
            <a:ext cx="6118076" cy="86409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Выбор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уровня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960061"/>
            <a:ext cx="6118076" cy="314781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Набор </a:t>
            </a:r>
          </a:p>
          <a:p>
            <a:pPr algn="r"/>
            <a:r>
              <a:rPr lang="ru-RU" sz="2800" b="1" dirty="0" err="1" smtClean="0">
                <a:solidFill>
                  <a:srgbClr val="FF0000"/>
                </a:solidFill>
              </a:rPr>
              <a:t>интенсивов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30264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9254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Раздел источники, </a:t>
            </a:r>
            <a:r>
              <a:rPr lang="ru-RU" sz="2000" b="1" dirty="0" smtClean="0"/>
              <a:t>ситуации – содержание </a:t>
            </a:r>
            <a:r>
              <a:rPr lang="ru-RU" sz="2000" b="1" dirty="0" err="1" smtClean="0"/>
              <a:t>интенсива</a:t>
            </a:r>
            <a:r>
              <a:rPr lang="ru-RU" sz="2000" b="1" dirty="0" smtClean="0"/>
              <a:t> по теме «В аэропорту»</a:t>
            </a:r>
            <a:endParaRPr lang="ru-RU" sz="20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1"/>
          <a:stretch/>
        </p:blipFill>
        <p:spPr bwMode="auto">
          <a:xfrm>
            <a:off x="251520" y="554350"/>
            <a:ext cx="7728698" cy="46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7772" y="3003798"/>
            <a:ext cx="1114028" cy="300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83518"/>
            <a:ext cx="6118076" cy="86409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Выбранная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тематика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432255"/>
            <a:ext cx="6118076" cy="352839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Набор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рактических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упражнений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58256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nton\Desktop\RS_PREZ\RS_Презентация\9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r="28982"/>
          <a:stretch/>
        </p:blipFill>
        <p:spPr bwMode="auto">
          <a:xfrm>
            <a:off x="899592" y="654406"/>
            <a:ext cx="3348842" cy="45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0500" y="-58837"/>
            <a:ext cx="880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smtClean="0">
                <a:solidFill>
                  <a:srgbClr val="003A62"/>
                </a:solidFill>
                <a:latin typeface="Calibri" pitchFamily="34" charset="0"/>
              </a:rPr>
              <a:t>Полная локализация на 22 языка, на которых можно учиться</a:t>
            </a:r>
            <a:endParaRPr lang="en-GB" sz="2400" b="1" dirty="0">
              <a:solidFill>
                <a:srgbClr val="003A62"/>
              </a:solidFill>
              <a:latin typeface="Calibri" pitchFamily="34" charset="0"/>
            </a:endParaRPr>
          </a:p>
        </p:txBody>
      </p:sp>
      <p:pic>
        <p:nvPicPr>
          <p:cNvPr id="6" name="Picture 2" descr="C:\Users\Anton\Desktop\RS_PREZ\RS_Презентация\9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r="28884"/>
          <a:stretch/>
        </p:blipFill>
        <p:spPr bwMode="auto">
          <a:xfrm>
            <a:off x="4932040" y="653956"/>
            <a:ext cx="3394832" cy="448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9254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Раздел источники, </a:t>
            </a:r>
            <a:r>
              <a:rPr lang="ru-RU" b="1" dirty="0" smtClean="0"/>
              <a:t>виртуальные беседы, которые имитируют реальное общение, позволяют человеку справиться с языковым барьером (боязнью разговаривать на языке) и научиться быстро ориентироваться во время общения</a:t>
            </a:r>
            <a:endParaRPr lang="ru-RU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2"/>
          <a:stretch/>
        </p:blipFill>
        <p:spPr bwMode="auto">
          <a:xfrm>
            <a:off x="419852" y="738011"/>
            <a:ext cx="6859722" cy="442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7998" y="3291830"/>
            <a:ext cx="1114028" cy="300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795300"/>
            <a:ext cx="6118076" cy="86409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Выбор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уровня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851670"/>
            <a:ext cx="6118076" cy="314781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Набор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</a:rPr>
              <a:t>иртуальных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бесед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30264"/>
            <a:ext cx="1152128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Раздел источники, виртуальные </a:t>
            </a:r>
            <a:r>
              <a:rPr lang="ru-RU" sz="2000" b="1" dirty="0" smtClean="0"/>
              <a:t>беседы – обозначение контекста беседы</a:t>
            </a:r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0"/>
          <a:stretch/>
        </p:blipFill>
        <p:spPr bwMode="auto">
          <a:xfrm>
            <a:off x="563302" y="411511"/>
            <a:ext cx="8010361" cy="4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970" y="953432"/>
            <a:ext cx="1943814" cy="300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779662"/>
            <a:ext cx="6480719" cy="331236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Контекст диалога</a:t>
            </a:r>
          </a:p>
        </p:txBody>
      </p:sp>
    </p:spTree>
    <p:extLst>
      <p:ext uri="{BB962C8B-B14F-4D97-AF65-F5344CB8AC3E}">
        <p14:creationId xmlns:p14="http://schemas.microsoft.com/office/powerpoint/2010/main" val="20030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Раздел источники, виртуальные </a:t>
            </a:r>
            <a:r>
              <a:rPr lang="ru-RU" b="1" dirty="0" smtClean="0"/>
              <a:t>беседы – общение началось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r="7503" b="20867"/>
          <a:stretch/>
        </p:blipFill>
        <p:spPr bwMode="auto">
          <a:xfrm>
            <a:off x="1278709" y="411510"/>
            <a:ext cx="6586582" cy="396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39" y="1563638"/>
            <a:ext cx="6533651" cy="350785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Персонаж задает вопросы и адекватно реагирует на Ваши ответы</a:t>
            </a:r>
          </a:p>
        </p:txBody>
      </p:sp>
    </p:spTree>
    <p:extLst>
      <p:ext uri="{BB962C8B-B14F-4D97-AF65-F5344CB8AC3E}">
        <p14:creationId xmlns:p14="http://schemas.microsoft.com/office/powerpoint/2010/main" val="31461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Раздел источники, виртуальные </a:t>
            </a:r>
            <a:r>
              <a:rPr lang="ru-RU" b="1" dirty="0" smtClean="0"/>
              <a:t>беседы – если два раза был дан неверный или невразумительный ответ, то учащийся получает подсказки: текст, который говорил персонаж (собеседник) и варианты подходящих ответов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22037"/>
          <a:stretch/>
        </p:blipFill>
        <p:spPr bwMode="auto">
          <a:xfrm>
            <a:off x="610802" y="1128156"/>
            <a:ext cx="7920104" cy="40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3795886"/>
            <a:ext cx="2666391" cy="134761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4041" y="4227934"/>
            <a:ext cx="2522375" cy="91556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Раздел тесты. Оценочный тест определяет уровень знания языка в самом начале обучения, остальные тесты позволяют получить представление о результатах обучения. Тесты достижений частично эмитируют прохождение официальной сертификации и имеют привязку результатов к стандартам </a:t>
            </a:r>
            <a:r>
              <a:rPr lang="en-US" sz="2000" b="1" dirty="0" smtClean="0"/>
              <a:t>CEFR</a:t>
            </a:r>
            <a:endParaRPr lang="ru-RU" sz="20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11"/>
          <a:stretch/>
        </p:blipFill>
        <p:spPr bwMode="auto">
          <a:xfrm>
            <a:off x="335782" y="2207466"/>
            <a:ext cx="8460940" cy="295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798" y="3435846"/>
            <a:ext cx="995858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7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Общая статистика по результатам обучения студента</a:t>
            </a:r>
            <a:endParaRPr lang="ru-RU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8456620" cy="449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578" y="1758256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Отчет об успеваемости студента</a:t>
            </a:r>
            <a:endParaRPr lang="ru-RU" sz="24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7" y="539351"/>
            <a:ext cx="8712968" cy="462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758256"/>
            <a:ext cx="1224136" cy="1101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4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Z:\АЛЕКСЕЮ\RS_Презентация\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r="14191" b="23656"/>
          <a:stretch/>
        </p:blipFill>
        <p:spPr bwMode="auto">
          <a:xfrm>
            <a:off x="565576" y="576064"/>
            <a:ext cx="7999596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Вход в роли менеджера учебного процесса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934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 idx="4294967295"/>
          </p:nvPr>
        </p:nvSpPr>
        <p:spPr>
          <a:xfrm>
            <a:off x="778436" y="-1889"/>
            <a:ext cx="7575376" cy="557416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chemeClr val="tx2"/>
                </a:solidFill>
              </a:rPr>
              <a:t>Роль менеджера учебного процесса:</a:t>
            </a:r>
            <a:endParaRPr lang="en-GB" sz="20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261935668"/>
              </p:ext>
            </p:extLst>
          </p:nvPr>
        </p:nvGraphicFramePr>
        <p:xfrm>
          <a:off x="399068" y="483518"/>
          <a:ext cx="8349396" cy="461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46703"/>
            <a:ext cx="3482486" cy="16891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1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28600" y="-236562"/>
            <a:ext cx="8458200" cy="70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Cyrl-AZ" sz="2400" b="1" dirty="0" smtClean="0">
                <a:latin typeface="Calibri" pitchFamily="34" charset="0"/>
              </a:rPr>
              <a:t>Портал менеджера учебного процесса</a:t>
            </a:r>
            <a:endParaRPr lang="en-US" sz="2400" b="1" dirty="0">
              <a:latin typeface="Calibri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27852048"/>
              </p:ext>
            </p:extLst>
          </p:nvPr>
        </p:nvGraphicFramePr>
        <p:xfrm>
          <a:off x="107504" y="339502"/>
          <a:ext cx="63367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79" y="339502"/>
            <a:ext cx="2363309" cy="23762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0222"/>
            <a:ext cx="3766987" cy="2209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80" y="2806392"/>
            <a:ext cx="4315720" cy="2209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0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nton\YandexDisk\Реклама\Презентации\RS_Презентаци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9" y="771550"/>
            <a:ext cx="8136904" cy="45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612" y="-2053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Вход в систему осуществляется из интернет браузера или из корпоративной учебной системы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3347864" y="2139702"/>
            <a:ext cx="2376264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Основное окно</a:t>
            </a:r>
            <a:endParaRPr lang="ru-RU" sz="24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1156"/>
            <a:ext cx="8625027" cy="460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8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Основное окно - продолжение</a:t>
            </a:r>
            <a:endParaRPr lang="ru-RU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5" y="499639"/>
            <a:ext cx="8586761" cy="464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ton\Desktop\RS_PREZ\RS_Презентация\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0" y="463500"/>
            <a:ext cx="830845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Фрагмент экспорта подробной информации об учебном процессе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74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ton\Desktop\RS_PREZ\RS_Презентация\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r="14591" b="28890"/>
          <a:stretch/>
        </p:blipFill>
        <p:spPr bwMode="auto">
          <a:xfrm>
            <a:off x="487782" y="555526"/>
            <a:ext cx="8164924" cy="45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Прогресс в обучении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05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ton\Desktop\RS_PREZ\RS_Презентация\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r="14020" b="19430"/>
          <a:stretch/>
        </p:blipFill>
        <p:spPr bwMode="auto">
          <a:xfrm>
            <a:off x="863967" y="489349"/>
            <a:ext cx="7416824" cy="46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Студенты, которые работали в заданном периоде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364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ton\Desktop\RS_PREZ\RS_Презентация\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r="14100" b="20263"/>
          <a:stretch/>
        </p:blipFill>
        <p:spPr bwMode="auto">
          <a:xfrm>
            <a:off x="754818" y="433998"/>
            <a:ext cx="7632848" cy="473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 обучения студентов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88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ton\Desktop\RS_PREZ\RS_Презентация\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r="14163" b="20331"/>
          <a:stretch/>
        </p:blipFill>
        <p:spPr bwMode="auto">
          <a:xfrm>
            <a:off x="803076" y="439139"/>
            <a:ext cx="7524457" cy="472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Выбор отслеживаемого языка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871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74" y="610394"/>
            <a:ext cx="3418025" cy="432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83877817"/>
              </p:ext>
            </p:extLst>
          </p:nvPr>
        </p:nvGraphicFramePr>
        <p:xfrm>
          <a:off x="381000" y="267494"/>
          <a:ext cx="495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06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ton\Desktop\RS_PREZ\RS_Презентация\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r="11695" b="18233"/>
          <a:stretch/>
        </p:blipFill>
        <p:spPr bwMode="auto">
          <a:xfrm>
            <a:off x="708076" y="442413"/>
            <a:ext cx="7704856" cy="472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Оценка на основе гибко задаваемых параметров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187960"/>
            <a:ext cx="2808312" cy="293179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331976"/>
            <a:ext cx="5256584" cy="278777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ru-RU" sz="28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Настройка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одного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параметра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ton\Desktop\RS_PREZ\RS_Презентация\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0" y="483518"/>
            <a:ext cx="830845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Выгруженный отчет на основе заданных параметров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664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ctop\АЛЕКСЕЙ\TELL Me More\RS_Презентация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6" y="843558"/>
            <a:ext cx="8390098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Одному человеку можно одновременно дать несколько ролей: учащийся, преподаватель, и менеджер учебного процесса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2051720" y="1422289"/>
            <a:ext cx="5112568" cy="1869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ton\Desktop\RS_PREZ\RS_Презентация\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r="14124" b="20078"/>
          <a:stretch/>
        </p:blipFill>
        <p:spPr bwMode="auto">
          <a:xfrm>
            <a:off x="899592" y="554333"/>
            <a:ext cx="7344816" cy="46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Отчет по урокам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208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nton\Desktop\RS_PREZ\RS_Презентация\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3152" b="26099"/>
          <a:stretch/>
        </p:blipFill>
        <p:spPr bwMode="auto">
          <a:xfrm>
            <a:off x="431161" y="436532"/>
            <a:ext cx="8280920" cy="470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Отчет о прохождении тестов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504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nton\Desktop\RS_PREZ\RS_Презентация\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" r="13553" b="20516"/>
          <a:stretch/>
        </p:blipFill>
        <p:spPr bwMode="auto">
          <a:xfrm>
            <a:off x="708076" y="412740"/>
            <a:ext cx="7704856" cy="47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Отчет по общению с преподавателем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5478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ton\Desktop\RS_PREZ\RS_Презентация\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4050" b="21786"/>
          <a:stretch/>
        </p:blipFill>
        <p:spPr bwMode="auto">
          <a:xfrm>
            <a:off x="635310" y="362203"/>
            <a:ext cx="7848872" cy="47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Вход в роли преподавателя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075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 idx="4294967295"/>
          </p:nvPr>
        </p:nvSpPr>
        <p:spPr>
          <a:xfrm>
            <a:off x="778436" y="-1889"/>
            <a:ext cx="7575376" cy="557416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chemeClr val="tx2"/>
                </a:solidFill>
              </a:rPr>
              <a:t>Роль преподавателя:</a:t>
            </a:r>
            <a:endParaRPr lang="en-GB" sz="20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288887363"/>
              </p:ext>
            </p:extLst>
          </p:nvPr>
        </p:nvGraphicFramePr>
        <p:xfrm>
          <a:off x="399068" y="483518"/>
          <a:ext cx="8349396" cy="461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46703"/>
            <a:ext cx="3482486" cy="16891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15900" y="134937"/>
            <a:ext cx="8458200" cy="474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z-Cyrl-AZ" sz="2000" b="1" dirty="0" smtClean="0"/>
              <a:t>Портал </a:t>
            </a:r>
            <a:r>
              <a:rPr lang="ru-RU" sz="2000" b="1" dirty="0" smtClean="0"/>
              <a:t>преподавателя</a:t>
            </a:r>
            <a:r>
              <a:rPr lang="az-Cyrl-AZ" sz="2000" b="1" dirty="0" smtClean="0"/>
              <a:t/>
            </a:r>
            <a:br>
              <a:rPr lang="az-Cyrl-AZ" sz="2000" b="1" dirty="0" smtClean="0"/>
            </a:br>
            <a:r>
              <a:rPr lang="ru-RU" sz="2000" b="1" dirty="0" smtClean="0"/>
              <a:t> Удобный и эффективный способ работы</a:t>
            </a:r>
            <a:r>
              <a:rPr lang="fr-FR" sz="2000" b="1" dirty="0" smtClean="0"/>
              <a:t> </a:t>
            </a:r>
            <a:r>
              <a:rPr lang="az-Cyrl-AZ" sz="2000" b="1" dirty="0" smtClean="0"/>
              <a:t>со студентами </a:t>
            </a:r>
            <a:endParaRPr lang="en-US" sz="20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99745793"/>
              </p:ext>
            </p:extLst>
          </p:nvPr>
        </p:nvGraphicFramePr>
        <p:xfrm>
          <a:off x="228600" y="699543"/>
          <a:ext cx="542352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99" y="2859782"/>
            <a:ext cx="3546211" cy="2161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50" y="730007"/>
            <a:ext cx="3173550" cy="20577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5509" y="2886104"/>
            <a:ext cx="4110708" cy="21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0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Список учебных групп преподавателя</a:t>
            </a:r>
            <a:endParaRPr lang="ru-RU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8" y="435981"/>
            <a:ext cx="8458844" cy="471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7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nton\Desktop\RS_PREZ\RS_Презентация\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r="13553" b="20263"/>
          <a:stretch/>
        </p:blipFill>
        <p:spPr bwMode="auto">
          <a:xfrm>
            <a:off x="755576" y="429777"/>
            <a:ext cx="7632848" cy="47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Главное окно одной учебной группы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858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nton\Desktop\RS_PREZ\RS_Презентация\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267" b="21290"/>
          <a:stretch/>
        </p:blipFill>
        <p:spPr bwMode="auto">
          <a:xfrm>
            <a:off x="626681" y="376767"/>
            <a:ext cx="7870133" cy="47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9254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Отслеживание студентов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597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ton\Desktop\RS_PREZ\RS_Презентация\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r="14203" b="8347"/>
          <a:stretch/>
        </p:blipFill>
        <p:spPr bwMode="auto">
          <a:xfrm>
            <a:off x="1331640" y="556095"/>
            <a:ext cx="6480720" cy="46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Детализация процесса обучения одного студента – затраты времени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053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 idx="4294967295"/>
          </p:nvPr>
        </p:nvSpPr>
        <p:spPr>
          <a:xfrm>
            <a:off x="778436" y="-1889"/>
            <a:ext cx="7575376" cy="557416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chemeClr val="tx2"/>
                </a:solidFill>
              </a:rPr>
              <a:t>Рассмотрим роль учащегося:</a:t>
            </a:r>
            <a:endParaRPr lang="en-GB" sz="20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293317948"/>
              </p:ext>
            </p:extLst>
          </p:nvPr>
        </p:nvGraphicFramePr>
        <p:xfrm>
          <a:off x="399068" y="483518"/>
          <a:ext cx="8349396" cy="461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46703"/>
            <a:ext cx="3482486" cy="16891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0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nton\Desktop\RS_PREZ\RS_Презентация\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r="13695" b="17008"/>
          <a:stretch/>
        </p:blipFill>
        <p:spPr bwMode="auto">
          <a:xfrm>
            <a:off x="851334" y="368971"/>
            <a:ext cx="7416825" cy="47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Детализация процесса обучения одного </a:t>
            </a:r>
            <a:r>
              <a:rPr lang="ru-RU" sz="2000" b="1" dirty="0" smtClean="0"/>
              <a:t>студента – выполнение уроков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28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nton\Desktop\RS_PREZ\RS_Презентация\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5873" r="13553" b="15257"/>
          <a:stretch/>
        </p:blipFill>
        <p:spPr bwMode="auto">
          <a:xfrm>
            <a:off x="899592" y="736270"/>
            <a:ext cx="7344816" cy="44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Детализация процесса обучения одного </a:t>
            </a:r>
            <a:r>
              <a:rPr lang="ru-RU" b="1" dirty="0" smtClean="0"/>
              <a:t>студента – содержание одного из уроков и результаты его изучения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70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ton\Desktop\RS_PREZ\RS_Презентация\9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r="13981" b="16462"/>
          <a:stretch/>
        </p:blipFill>
        <p:spPr bwMode="auto">
          <a:xfrm>
            <a:off x="852092" y="336871"/>
            <a:ext cx="7416824" cy="480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Обработка сообщения от студента о проблеме в выполнении задания - письмо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14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nton\Desktop\RS_PREZ\RS_Презентация\9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r="14076"/>
          <a:stretch/>
        </p:blipFill>
        <p:spPr bwMode="auto">
          <a:xfrm>
            <a:off x="1472540" y="700062"/>
            <a:ext cx="606829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Обработка сообщения от студента о проблеме в выполнении задания </a:t>
            </a:r>
            <a:r>
              <a:rPr lang="ru-RU" b="1" dirty="0" smtClean="0"/>
              <a:t>– </a:t>
            </a:r>
            <a:r>
              <a:rPr lang="ru-RU" b="1" dirty="0" err="1" smtClean="0"/>
              <a:t>стриншот</a:t>
            </a:r>
            <a:r>
              <a:rPr lang="ru-RU" b="1" dirty="0" smtClean="0"/>
              <a:t> проблемного задания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63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nton\Desktop\RS_PREZ\RS_Презентация\9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13631" b="32442"/>
          <a:stretch/>
        </p:blipFill>
        <p:spPr bwMode="auto">
          <a:xfrm>
            <a:off x="179512" y="506121"/>
            <a:ext cx="8784976" cy="462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Обработка </a:t>
            </a:r>
            <a:r>
              <a:rPr lang="ru-RU" sz="2000" b="1" dirty="0" smtClean="0"/>
              <a:t>сообщений </a:t>
            </a:r>
            <a:r>
              <a:rPr lang="ru-RU" sz="2000" b="1" dirty="0"/>
              <a:t>от </a:t>
            </a:r>
            <a:r>
              <a:rPr lang="ru-RU" sz="2000" b="1" dirty="0" smtClean="0"/>
              <a:t>студента – история переписки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755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nton\Desktop\RS_PREZ\RS_Презентация\9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0" r="14554" b="2569"/>
          <a:stretch/>
        </p:blipFill>
        <p:spPr bwMode="auto">
          <a:xfrm>
            <a:off x="1475656" y="662199"/>
            <a:ext cx="6192688" cy="47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Назначение студенту индивидуальных заданий (индивидуальной траектории обучения)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289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nton\Desktop\RS_PREZ\RS_Презентация\9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r="13696" b="30656"/>
          <a:stretch/>
        </p:blipFill>
        <p:spPr bwMode="auto">
          <a:xfrm>
            <a:off x="187605" y="411510"/>
            <a:ext cx="8765008" cy="47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12" y="-205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Обработанные сообщения от студента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552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6" descr="100284542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6" y="771550"/>
            <a:ext cx="8373566" cy="482453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idx="4294967295"/>
          </p:nvPr>
        </p:nvSpPr>
        <p:spPr>
          <a:xfrm>
            <a:off x="323528" y="123478"/>
            <a:ext cx="8447087" cy="7032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Verdana" pitchFamily="34" charset="0"/>
              </a:rPr>
              <a:t>Возможно внедрение в систему собственных учебных и методических разработок</a:t>
            </a:r>
            <a:r>
              <a:rPr lang="fr-FR" sz="2400" b="1" dirty="0" smtClean="0">
                <a:latin typeface="Verdana" pitchFamily="34" charset="0"/>
              </a:rPr>
              <a:t/>
            </a:r>
            <a:br>
              <a:rPr lang="fr-FR" sz="2400" b="1" dirty="0" smtClean="0">
                <a:latin typeface="Verdana" pitchFamily="34" charset="0"/>
              </a:rPr>
            </a:br>
            <a:endParaRPr lang="fr-FR" sz="14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oogle.com/images?q=tbn:ANd9GcQT7sG5rtx65g96M2g3d1RMcaJXAQ55cPKO2mtLOJwe-sBZBX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3908"/>
            <a:ext cx="2358752" cy="13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BGAEYDASIAAhEBAxEB/8QAGwAAAgMBAQEAAAAAAAAAAAAAAAQFBgcCAwH/xABEEAABAwMCAgMJDQYHAAAAAAABAgMEAAURBiESMUFRYQcTFiIjc4Gx0RQkJTJScXSRk6GjsuEVQkNVgtJFU1SSoqTB/8QAFAEBAAAAAAAAAAAAAAAAAAAAAP/EABQRAQAAAAAAAAAAAAAAAAAAAAD/2gAMAwEAAhEDEQA/ANNvl97wpxDTgabbB744eznVP8Ly8s+5GZ8lPy0nAPzZNK6hUqVFixydpD6Er7Rgn1irhAt7UWK2hlkBIAGeGgrfhLM/l0/7T9aBqWaTgW2eT5we2rYllKjgJBpxmM22PijPScUFK8IJ/wDLbgB5z9aBqCeRkWy4Y85+tOR58y7a0UxHdUza4C3EOAcnlpSUkdoCvV82LcEJUQOAADkAKCjC/wBwP+GXH7T9aGdWKZkIRKTMhrUcJU7un0nJq/oSgfup+qoXWVsjTLHIK208SUEg43oJSzXUTElt7AdSM5HJQ66KoEKY6i1xHQo8amkAnPPaigQuC/KWz6Sn8iq613YXHpMa5w0LW46pLToCieBQHiKHyRgEE7AEA8yaVmKKn7WBzMlP5VVpaozbkJUdzPlUYBCSrBxscDqODQR0S5OR7BGlvBMiVlLLys8IKwDk8unGf6qlYMtm5xWpMVwKjrGeJKs7g4I9BBHorOZ0tcxmXaUOKaZafCpL3QkpCkrQO3fn2U/oXUccXBdmQjghlJVFwklRWN1bDc5G/L93rNBHxdUtWzVFxkPsrMdrvzTTDeAVuF0eMegclE/+mmG+6TcnHvJWmOpv/LStZV/u5f8AGvTRdtg3TVGpBcIjUhLclwpS8gK4cuuZIzyO3PnUDY7vI0fdLsygKcWltyMji6XELwlauzHGcdv1BpWldTxNRh5LLTrElgAusuDIAOcFKuRGQR0Hs3FSGpNrJK82ap/chjpRHuEt15JdkLQ2lClgrISCSrGc7lWN/k1ctUDFil+bNBmsZz4Gh+bR6qKWirzaIm/8NHqooPNxWZlq+kp/KqtUypS2EI+Lg8SurasjcX79tWTj3ynf+lVasp5hbTSW5Jb4N8pAOdu0GgoXdOadjTWSwAiHKSVHhGOJ1OOLPo4T279VRxs0hnSFr1HbwpMiO6sulIyQA8rgX6CMHsI6Aav2obXGvVnkRXZuVoQXmlLCfEUkfG2GcbkHHQo0loFuS3p9223lt6GGXnGwy82PKIVucgg5GVKGRsRyzQRXctliVqG9OKAQuUC/wA5CcuEkejjFQV3tbbndDftsh2QWn56Qpw4UvDnCrA+biwD0AdNXLS2lG7DqdybGuLTkNbamm2lA8eFEEAnkcYG/T1UhKhaT1tc3p7N5nNvqbSHIwYKCAnxeLhW3xY3AJ5dooFNYad0Za4rgRLeRNA8nGZeDpUro4goEpHaSOzfamNISJ0jQt2XMfddZQ4UMd9JOAEgqwT0ZPo3pq29zSyLw4q7OyY6M5SyUITjqJGSPRj0VPXxy3xNLPxYLfeYyGiGwlshP146eeemgzOIv4JiebR6qKXiLzaYnm0eqigFK9/Wn6Sn8qq2aMMto+YVjc6I8h5CEJJkQ5G6QkkkpJSoAdPTt01ptou4kxGlolxscI/hH++gkrol1bRaZZW6t1h1ASkpGCQBk5I2p+3rU4uUpTa2iXt0LIJHiI6iR99JNS2y+h16S0oJSQAlsp546So9VdiWlDrq2ZjCUuKCuFbRUQeEDmFDqoJYjIIG1UhnTz2mJcuZZvHTLI44761qbC+IlPCdy3kqOfFVnxcYxg2L3er/WxfsD/fXxUsOFIemMFAUlWEskE4II34j1dVBEm4xnZbTN1tiG3lnhZdVwLStQSVcIPMHCScKSnPCccq71Q+yuwShukhs/XTN+EO5wu9IfLTqVpcbdbUApCknII5jo5EYIJB2NUjVFwuLduXCcEaW66lSUlgKZcJ6AEEqB25njGOeMUFUiK+CYnm0eqipC0WaRcA3boQC3GmuLqBSnCSfvFFBoerdIftF5VwtzjbMojLqHMhDuBscjJCsdODnHprOnrw9GfWy6tS3G1cJUpCXPvVviiig58IXOv8Bv2UeELnX+A37KKKA8IXOv8Bv2UeELnX+A37KKKA8IXOv/AK7fspu0OzNQSfcUNxKVqG4cw2gjt4QfVRRQahpjTrFiirSHO/Sncd+f4eHixyAHQkZO2TzNFFF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08463" y="-319088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8" descr="https://encrypted-tbn2.google.com/images?q=tbn:ANd9GcSxGVBanqwC7PiXsEYI5PXYZzz_Kf5QGoSA1z5ePufRKw1GvGp_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4375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google.com/images?q=tbn:ANd9GcRoxDNxeIMzu2vVX6J8n11rADX6VjOlQwCWffsAgg_IiXftQIuRR_qY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9582"/>
            <a:ext cx="126493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3"/>
          <p:cNvSpPr txBox="1"/>
          <p:nvPr/>
        </p:nvSpPr>
        <p:spPr>
          <a:xfrm>
            <a:off x="152400" y="-68997"/>
            <a:ext cx="8452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Имеется возможность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совмещения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Rosetta Stone® Advantage 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системами электронного обучения (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LMS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739160" y="3723878"/>
            <a:ext cx="4267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и </a:t>
            </a:r>
            <a:r>
              <a:rPr lang="ru-RU" sz="4000" b="1" dirty="0" smtClean="0">
                <a:solidFill>
                  <a:srgbClr val="00B050"/>
                </a:solidFill>
              </a:rPr>
              <a:t>другими</a:t>
            </a:r>
            <a:r>
              <a:rPr lang="fr-FR" sz="4000" b="1" dirty="0" smtClean="0">
                <a:solidFill>
                  <a:srgbClr val="00B050"/>
                </a:solidFill>
              </a:rPr>
              <a:t> … 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458200" cy="7032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az-Cyrl-AZ" sz="2800" b="1" dirty="0"/>
              <a:t>Компания </a:t>
            </a:r>
            <a:r>
              <a:rPr lang="en-US" sz="2800" b="1" dirty="0" smtClean="0"/>
              <a:t>ATBE</a:t>
            </a:r>
            <a:r>
              <a:rPr lang="ru-RU" sz="2800" b="1" dirty="0"/>
              <a:t> </a:t>
            </a:r>
            <a:r>
              <a:rPr lang="ru-RU" sz="2800" b="1" dirty="0" smtClean="0"/>
              <a:t>– официальный представитель решений </a:t>
            </a:r>
            <a:r>
              <a:rPr lang="en-US" sz="2800" b="1" dirty="0" smtClean="0"/>
              <a:t>Rosetta Stone </a:t>
            </a:r>
            <a:r>
              <a:rPr lang="ru-RU" sz="2800" b="1" dirty="0" smtClean="0"/>
              <a:t>в России, </a:t>
            </a:r>
            <a:r>
              <a:rPr lang="az-Cyrl-AZ" sz="2800" b="1" dirty="0" smtClean="0"/>
              <a:t>обязуется: </a:t>
            </a:r>
            <a:endParaRPr lang="en-GB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07504" y="915566"/>
            <a:ext cx="8712968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200" dirty="0" smtClean="0"/>
              <a:t>Предоставить </a:t>
            </a:r>
            <a:r>
              <a:rPr lang="ru-RU" sz="2200" dirty="0"/>
              <a:t>в </a:t>
            </a:r>
            <a:r>
              <a:rPr lang="ru-RU" sz="2200" dirty="0" smtClean="0"/>
              <a:t>Ваше распоряжение компетентных </a:t>
            </a:r>
            <a:r>
              <a:rPr lang="ru-RU" sz="2200" dirty="0"/>
              <a:t>специалистов </a:t>
            </a:r>
            <a:endParaRPr lang="fr-FR" sz="2200" dirty="0" smtClean="0"/>
          </a:p>
          <a:p>
            <a:pPr marL="457200" indent="-457200">
              <a:buFont typeface="Wingdings" pitchFamily="2" charset="2"/>
              <a:buChar char="v"/>
            </a:pPr>
            <a:endParaRPr lang="fr-FR" sz="22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ru-RU" sz="2200" dirty="0" smtClean="0"/>
              <a:t>Предоставить </a:t>
            </a:r>
            <a:r>
              <a:rPr lang="ru-RU" sz="2200" dirty="0"/>
              <a:t>педагогический </a:t>
            </a:r>
            <a:r>
              <a:rPr lang="ru-RU" sz="2200" dirty="0" smtClean="0"/>
              <a:t>и </a:t>
            </a:r>
            <a:r>
              <a:rPr lang="ru-RU" sz="2200" dirty="0"/>
              <a:t>технический тренинг на стадии внедрения </a:t>
            </a:r>
            <a:r>
              <a:rPr lang="ru-RU" sz="2200" dirty="0" smtClean="0"/>
              <a:t>проекта </a:t>
            </a:r>
            <a:r>
              <a:rPr lang="fr-FR" sz="2200" dirty="0" smtClean="0"/>
              <a:t>Rosetta Stone® Advantage</a:t>
            </a:r>
            <a:r>
              <a:rPr lang="ru-RU" sz="2200" dirty="0" smtClean="0"/>
              <a:t> </a:t>
            </a:r>
            <a:endParaRPr lang="ru-RU" sz="2200" dirty="0"/>
          </a:p>
          <a:p>
            <a:pPr marL="457200" indent="-457200">
              <a:buFont typeface="Wingdings" pitchFamily="2" charset="2"/>
              <a:buChar char="v"/>
            </a:pPr>
            <a:endParaRPr lang="ru-RU" sz="22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200" dirty="0" smtClean="0"/>
              <a:t>Предоставить  </a:t>
            </a:r>
            <a:r>
              <a:rPr lang="ru-RU" sz="2200" dirty="0"/>
              <a:t>необходимые педагогические и технические материалы </a:t>
            </a:r>
            <a:endParaRPr lang="fr-FR" sz="2200" dirty="0" smtClean="0"/>
          </a:p>
          <a:p>
            <a:pPr marL="457200" indent="-457200">
              <a:buFont typeface="Wingdings" pitchFamily="2" charset="2"/>
              <a:buChar char="v"/>
            </a:pPr>
            <a:endParaRPr lang="ru-RU" sz="22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200" dirty="0" smtClean="0"/>
              <a:t>Сотрудничать </a:t>
            </a:r>
            <a:r>
              <a:rPr lang="ru-RU" sz="2200" dirty="0"/>
              <a:t>с </a:t>
            </a:r>
            <a:r>
              <a:rPr lang="ru-RU" sz="2200" dirty="0" smtClean="0"/>
              <a:t>Вами на </a:t>
            </a:r>
            <a:r>
              <a:rPr lang="ru-RU" sz="2200" dirty="0"/>
              <a:t>всех  </a:t>
            </a:r>
            <a:r>
              <a:rPr lang="ru-RU" sz="2200" dirty="0" smtClean="0"/>
              <a:t>стадиях</a:t>
            </a:r>
            <a:r>
              <a:rPr lang="en-US" sz="2200" dirty="0" smtClean="0"/>
              <a:t> </a:t>
            </a:r>
            <a:r>
              <a:rPr lang="ru-RU" sz="2200" dirty="0" smtClean="0"/>
              <a:t>реализации проекта </a:t>
            </a:r>
            <a:r>
              <a:rPr lang="fr-FR" sz="2200" dirty="0"/>
              <a:t>Rosetta Stone® Advantage</a:t>
            </a:r>
            <a:endParaRPr lang="ru-RU" sz="2200" dirty="0"/>
          </a:p>
          <a:p>
            <a:pPr marL="457200" indent="-457200">
              <a:buFont typeface="Wingdings" pitchFamily="2" charset="2"/>
              <a:buChar char="v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646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0500" y="-7573"/>
            <a:ext cx="8801100" cy="53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</a:pPr>
            <a:r>
              <a:rPr lang="en-GB" sz="2000" b="1" dirty="0" smtClean="0">
                <a:solidFill>
                  <a:srgbClr val="003A62"/>
                </a:solidFill>
                <a:latin typeface="Calibri" pitchFamily="34" charset="0"/>
              </a:rPr>
              <a:t>        </a:t>
            </a:r>
            <a:r>
              <a:rPr lang="fr-FR" sz="1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</a:rPr>
              <a:t>Для учащихся системой представлено:</a:t>
            </a:r>
            <a:r>
              <a:rPr lang="fr-FR" sz="1400" b="1" dirty="0" smtClean="0">
                <a:solidFill>
                  <a:schemeClr val="tx2"/>
                </a:solidFill>
              </a:rPr>
              <a:t>             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0" lvl="1">
              <a:lnSpc>
                <a:spcPct val="95000"/>
              </a:lnSpc>
            </a:pPr>
            <a:endParaRPr lang="az-Cyrl-AZ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95000"/>
              </a:lnSpc>
              <a:buFontTx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Обширный 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спектр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готовых уроков 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на профессиональные  и повседневные темы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(например, 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Английский = 1 500 часов) </a:t>
            </a:r>
            <a:endParaRPr lang="fr-FR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5000"/>
              </a:lnSpc>
              <a:buFontTx/>
              <a:buChar char="•"/>
            </a:pPr>
            <a:endParaRPr lang="ru-RU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95000"/>
              </a:lnSpc>
              <a:buFontTx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Формирование 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 развитие четыре</a:t>
            </a:r>
            <a:r>
              <a:rPr lang="fr-F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основных языковых навыков –</a:t>
            </a:r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5000"/>
              </a:lnSpc>
            </a:pPr>
            <a:r>
              <a:rPr lang="fr-F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разговорной практики (система понимает устную речь)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аудирования, чтения и письма</a:t>
            </a:r>
            <a:r>
              <a:rPr lang="fr-F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FR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5000"/>
              </a:lnSpc>
            </a:pPr>
            <a:endParaRPr lang="fr-F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95000"/>
              </a:lnSpc>
              <a:buFontTx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Онлайн</a:t>
            </a: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Библиотека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Rosetta Stone® Advantage</a:t>
            </a: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lvl="1">
              <a:lnSpc>
                <a:spcPct val="95000"/>
              </a:lnSpc>
            </a:pP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Словарь 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и грамматический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учебник</a:t>
            </a: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  <a:r>
              <a:rPr lang="az-Cyrl-AZ" sz="20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az-Cyrl-AZ" sz="2000" b="1" dirty="0" smtClean="0">
                <a:solidFill>
                  <a:schemeClr val="tx2"/>
                </a:solidFill>
                <a:latin typeface="Calibri" pitchFamily="34" charset="0"/>
              </a:rPr>
              <a:t>спряжение, энциклопедия</a:t>
            </a:r>
            <a:endParaRPr lang="fr-FR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lvl="1">
              <a:lnSpc>
                <a:spcPct val="95000"/>
              </a:lnSpc>
            </a:pPr>
            <a:r>
              <a:rPr lang="fr-FR" sz="20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</a:rPr>
              <a:t>    </a:t>
            </a:r>
            <a:endParaRPr lang="ru-RU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5000"/>
              </a:lnSpc>
              <a:buFontTx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Уровни</a:t>
            </a:r>
            <a:r>
              <a:rPr lang="fr-FR" sz="2000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от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начинающего – А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1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до</a:t>
            </a:r>
            <a:r>
              <a:rPr lang="fr-FR" sz="20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az-Cyrl-AZ" sz="2000" b="1" dirty="0">
                <a:solidFill>
                  <a:schemeClr val="tx2"/>
                </a:solidFill>
                <a:latin typeface="Calibri" pitchFamily="34" charset="0"/>
              </a:rPr>
              <a:t>эксперта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– С1 </a:t>
            </a:r>
            <a:endParaRPr lang="fr-FR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5000"/>
              </a:lnSpc>
              <a:buFontTx/>
              <a:buChar char="•"/>
            </a:pP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5000"/>
              </a:lnSpc>
              <a:buFontTx/>
              <a:buChar char="•"/>
            </a:pP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Программа полностью соответствует  "Общеевропейским критериям " </a:t>
            </a:r>
          </a:p>
          <a:p>
            <a:pPr marL="742950" lvl="1" indent="-285750">
              <a:lnSpc>
                <a:spcPct val="95000"/>
              </a:lnSpc>
              <a:buFontTx/>
              <a:buChar char="•"/>
            </a:pPr>
            <a:endParaRPr 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5000"/>
              </a:lnSpc>
              <a:buFontTx/>
              <a:buChar char="•"/>
            </a:pPr>
            <a:endParaRPr lang="en-GB" sz="2000" b="1" dirty="0">
              <a:solidFill>
                <a:srgbClr val="003A62"/>
              </a:solidFill>
              <a:latin typeface="Calibri" pitchFamily="34" charset="0"/>
            </a:endParaRPr>
          </a:p>
          <a:p>
            <a:pPr marL="742950" lvl="1" indent="-285750">
              <a:buFontTx/>
              <a:buChar char="•"/>
            </a:pPr>
            <a:endParaRPr lang="en-GB" b="1" dirty="0">
              <a:solidFill>
                <a:srgbClr val="003A62"/>
              </a:solidFill>
              <a:latin typeface="Calibri" pitchFamily="34" charset="0"/>
            </a:endParaRP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6444458" y="1407682"/>
            <a:ext cx="5953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 b="1" dirty="0" smtClean="0">
                <a:solidFill>
                  <a:srgbClr val="003A62"/>
                </a:solidFill>
                <a:latin typeface="Calibri" pitchFamily="34" charset="0"/>
              </a:rPr>
              <a:t>                     </a:t>
            </a:r>
            <a:endParaRPr lang="en-GB" sz="1000" b="1" dirty="0">
              <a:solidFill>
                <a:srgbClr val="003A62"/>
              </a:solidFill>
              <a:latin typeface="Calibri" pitchFamily="34" charset="0"/>
            </a:endParaRPr>
          </a:p>
        </p:txBody>
      </p:sp>
      <p:pic>
        <p:nvPicPr>
          <p:cNvPr id="6" name="Picture 48" descr="United Kingdom Fla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0" y="4409453"/>
            <a:ext cx="538560" cy="53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0" descr="United States Fla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06607"/>
            <a:ext cx="533399" cy="53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6" descr="Spain Fla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06607"/>
            <a:ext cx="504823" cy="50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8" descr="France Fla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18" y="4406607"/>
            <a:ext cx="503635" cy="50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2" descr="Germany Fla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65" y="4415402"/>
            <a:ext cx="537369" cy="48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0" descr="Italy Fla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4418976"/>
            <a:ext cx="533398" cy="48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4" descr="Netherlands Flag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57" y="4429690"/>
            <a:ext cx="487231" cy="48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9" descr="China Flag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8" y="4435118"/>
            <a:ext cx="499893" cy="48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5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 idx="4294967295"/>
          </p:nvPr>
        </p:nvSpPr>
        <p:spPr>
          <a:xfrm>
            <a:off x="395536" y="533797"/>
            <a:ext cx="7575376" cy="885825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tx2"/>
                </a:solidFill>
              </a:rPr>
              <a:t>Спасибо за внимание!</a:t>
            </a:r>
            <a:endParaRPr lang="en-GB" sz="4000" b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48" descr="United Kingdom Fla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4" y="28456"/>
            <a:ext cx="323998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0" descr="United States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96" y="411510"/>
            <a:ext cx="324001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6" descr="Spain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5" y="771550"/>
            <a:ext cx="324001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8" descr="France Fla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94" y="1131590"/>
            <a:ext cx="324000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2" descr="Germany Fla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5" y="3615902"/>
            <a:ext cx="324000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0" descr="Italy Fla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5" y="4047950"/>
            <a:ext cx="324000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4" descr="Netherlands Fla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5" y="4407990"/>
            <a:ext cx="324000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9" descr="China Fla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5" y="4748014"/>
            <a:ext cx="324000" cy="3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4576" y="1590760"/>
            <a:ext cx="7249424" cy="196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http://www.rosettastone.co.uk/institutional/image/image_gallery?uuid=ae9a70fd-9fe9-4fae-b725-5eeebe2fd7c1&amp;groupId=10165&amp;t=140485373594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8375"/>
            <a:ext cx="1524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>
            <a:spLocks noGrp="1"/>
          </p:cNvSpPr>
          <p:nvPr>
            <p:ph type="ctrTitle" idx="4294967295"/>
          </p:nvPr>
        </p:nvSpPr>
        <p:spPr>
          <a:xfrm>
            <a:off x="5436096" y="4062189"/>
            <a:ext cx="2923592" cy="8858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eaLnBrk="1" hangingPunct="1"/>
            <a:r>
              <a:rPr lang="ru-RU" sz="2400" b="1" u="sng" dirty="0" smtClean="0">
                <a:solidFill>
                  <a:schemeClr val="tx2"/>
                </a:solidFill>
              </a:rPr>
              <a:t>Компания </a:t>
            </a:r>
            <a:r>
              <a:rPr lang="en-US" sz="2400" b="1" u="sng" dirty="0" smtClean="0">
                <a:solidFill>
                  <a:schemeClr val="tx2"/>
                </a:solidFill>
              </a:rPr>
              <a:t>ATBE</a:t>
            </a:r>
            <a:r>
              <a:rPr lang="en-US" sz="2400" b="1" dirty="0" smtClean="0">
                <a:solidFill>
                  <a:schemeClr val="tx2"/>
                </a:solidFill>
              </a:rPr>
              <a:t>: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8 495 988-28-85 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info@atbe.ru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  <a:hlinkClick r:id="rId12"/>
              </a:rPr>
              <a:t>www.atbe.ru/rs</a:t>
            </a: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endParaRPr lang="en-GB" sz="2400" b="1" dirty="0" smtClean="0">
              <a:solidFill>
                <a:schemeClr val="tx2"/>
              </a:solidFill>
            </a:endParaRPr>
          </a:p>
        </p:txBody>
      </p:sp>
      <p:sp>
        <p:nvSpPr>
          <p:cNvPr id="18" name="Rectangle 2"/>
          <p:cNvSpPr>
            <a:spLocks noGrp="1"/>
          </p:cNvSpPr>
          <p:nvPr>
            <p:ph type="ctrTitle" idx="4294967295"/>
          </p:nvPr>
        </p:nvSpPr>
        <p:spPr>
          <a:xfrm>
            <a:off x="107504" y="3867894"/>
            <a:ext cx="4824536" cy="8858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eaLnBrk="1" hangingPunct="1"/>
            <a:r>
              <a:rPr lang="ru-RU" sz="3600" b="1" dirty="0" smtClean="0">
                <a:solidFill>
                  <a:schemeClr val="tx2"/>
                </a:solidFill>
              </a:rPr>
              <a:t>Контакты для связи</a:t>
            </a:r>
            <a:r>
              <a:rPr lang="en-US" sz="3600" b="1" dirty="0" smtClean="0">
                <a:solidFill>
                  <a:schemeClr val="tx2"/>
                </a:solidFill>
              </a:rPr>
              <a:t>:</a:t>
            </a:r>
            <a:endParaRPr lang="en-GB" sz="3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612" y="-2053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Выбор языка обучения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9182"/>
            <a:ext cx="7452320" cy="4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6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9824</TotalTime>
  <Words>1367</Words>
  <Application>Microsoft Office PowerPoint</Application>
  <PresentationFormat>Экран (16:9)</PresentationFormat>
  <Paragraphs>303</Paragraphs>
  <Slides>80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Интеллектуальная система для изучения и преподавания иностранных языков  Rosetta Stone® Advantage</vt:lpstr>
      <vt:lpstr>Платформа включает 4 основных роли: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Рассмотрим роль учащегося:</vt:lpstr>
      <vt:lpstr>Презентация PowerPoint</vt:lpstr>
      <vt:lpstr>Презентация PowerPoint</vt:lpstr>
      <vt:lpstr>Презентация PowerPoint</vt:lpstr>
      <vt:lpstr>Цикл обучения</vt:lpstr>
      <vt:lpstr>Бoгатый выбор упражнений, совмещающих класcику с инновациями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менеджера учебного процесса: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преподавателя: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 внедрение в систему собственных учебных и методических разработок </vt:lpstr>
      <vt:lpstr>Презентация PowerPoint</vt:lpstr>
      <vt:lpstr>Компания ATBE – официальный представитель решений Rosetta Stone в России, обязуется: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Anton</cp:lastModifiedBy>
  <cp:revision>60</cp:revision>
  <dcterms:created xsi:type="dcterms:W3CDTF">2014-09-02T11:48:05Z</dcterms:created>
  <dcterms:modified xsi:type="dcterms:W3CDTF">2016-09-13T16:28:41Z</dcterms:modified>
</cp:coreProperties>
</file>